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6" r:id="rId2"/>
    <p:sldId id="257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82" r:id="rId12"/>
    <p:sldId id="286" r:id="rId13"/>
    <p:sldId id="287" r:id="rId14"/>
    <p:sldId id="288" r:id="rId15"/>
    <p:sldId id="289" r:id="rId16"/>
    <p:sldId id="319" r:id="rId17"/>
    <p:sldId id="320" r:id="rId18"/>
    <p:sldId id="273" r:id="rId19"/>
    <p:sldId id="275" r:id="rId20"/>
    <p:sldId id="305" r:id="rId21"/>
    <p:sldId id="277" r:id="rId22"/>
    <p:sldId id="278" r:id="rId23"/>
    <p:sldId id="306" r:id="rId24"/>
    <p:sldId id="301" r:id="rId25"/>
    <p:sldId id="279" r:id="rId26"/>
    <p:sldId id="308" r:id="rId27"/>
    <p:sldId id="313" r:id="rId28"/>
    <p:sldId id="317" r:id="rId29"/>
    <p:sldId id="307" r:id="rId30"/>
    <p:sldId id="309" r:id="rId31"/>
    <p:sldId id="310" r:id="rId32"/>
    <p:sldId id="311" r:id="rId33"/>
    <p:sldId id="312" r:id="rId34"/>
    <p:sldId id="314" r:id="rId35"/>
    <p:sldId id="315" r:id="rId36"/>
    <p:sldId id="316" r:id="rId37"/>
    <p:sldId id="322" r:id="rId38"/>
    <p:sldId id="280" r:id="rId39"/>
    <p:sldId id="290" r:id="rId40"/>
    <p:sldId id="292" r:id="rId41"/>
    <p:sldId id="293" r:id="rId42"/>
    <p:sldId id="302" r:id="rId43"/>
    <p:sldId id="321" r:id="rId44"/>
    <p:sldId id="298" r:id="rId45"/>
    <p:sldId id="304" r:id="rId46"/>
    <p:sldId id="318" r:id="rId47"/>
    <p:sldId id="300" r:id="rId4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B0A02-88FF-45C6-B3B0-6F771FC28AE7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D7882C4-85D6-4572-9168-2D2D604DBA99}">
      <dgm:prSet phldrT="[Text]"/>
      <dgm:spPr/>
      <dgm:t>
        <a:bodyPr/>
        <a:lstStyle/>
        <a:p>
          <a:r>
            <a:rPr lang="en-US" dirty="0" smtClean="0"/>
            <a:t>498</a:t>
          </a:r>
          <a:endParaRPr lang="en-US" dirty="0"/>
        </a:p>
      </dgm:t>
    </dgm:pt>
    <dgm:pt modelId="{1BDAD7D0-784D-4752-A385-F48448859D4D}" type="parTrans" cxnId="{7EEF784E-D6CD-4EB6-B7C2-B2DB1CB8406D}">
      <dgm:prSet/>
      <dgm:spPr/>
      <dgm:t>
        <a:bodyPr/>
        <a:lstStyle/>
        <a:p>
          <a:endParaRPr lang="en-US"/>
        </a:p>
      </dgm:t>
    </dgm:pt>
    <dgm:pt modelId="{BC2DE85B-5968-4F72-900B-59E46AE73498}" type="sibTrans" cxnId="{7EEF784E-D6CD-4EB6-B7C2-B2DB1CB8406D}">
      <dgm:prSet/>
      <dgm:spPr/>
      <dgm:t>
        <a:bodyPr/>
        <a:lstStyle/>
        <a:p>
          <a:endParaRPr lang="en-US"/>
        </a:p>
      </dgm:t>
    </dgm:pt>
    <dgm:pt modelId="{24A28F5C-F4EF-41CC-A725-A4AB1E42934F}">
      <dgm:prSet phldrT="[Text]"/>
      <dgm:spPr/>
      <dgm:t>
        <a:bodyPr/>
        <a:lstStyle/>
        <a:p>
          <a:r>
            <a:rPr lang="en-US" dirty="0" smtClean="0"/>
            <a:t>Assessed using VI-SPDAT</a:t>
          </a:r>
          <a:endParaRPr lang="en-US" dirty="0"/>
        </a:p>
      </dgm:t>
    </dgm:pt>
    <dgm:pt modelId="{5364B89F-67FB-4717-9978-F0F68F20BB21}" type="parTrans" cxnId="{E051BA6D-9C09-4A5C-A1F0-FE0B7DA663B3}">
      <dgm:prSet/>
      <dgm:spPr/>
      <dgm:t>
        <a:bodyPr/>
        <a:lstStyle/>
        <a:p>
          <a:endParaRPr lang="en-US"/>
        </a:p>
      </dgm:t>
    </dgm:pt>
    <dgm:pt modelId="{F08D5947-A905-4650-9B85-70B665E06940}" type="sibTrans" cxnId="{E051BA6D-9C09-4A5C-A1F0-FE0B7DA663B3}">
      <dgm:prSet/>
      <dgm:spPr/>
      <dgm:t>
        <a:bodyPr/>
        <a:lstStyle/>
        <a:p>
          <a:endParaRPr lang="en-US"/>
        </a:p>
      </dgm:t>
    </dgm:pt>
    <dgm:pt modelId="{E68A7A58-10D6-461A-A2FC-712528F88887}">
      <dgm:prSet phldrT="[Text]"/>
      <dgm:spPr/>
      <dgm:t>
        <a:bodyPr/>
        <a:lstStyle/>
        <a:p>
          <a:r>
            <a:rPr lang="en-US" dirty="0" smtClean="0"/>
            <a:t>328</a:t>
          </a:r>
          <a:endParaRPr lang="en-US" dirty="0"/>
        </a:p>
      </dgm:t>
    </dgm:pt>
    <dgm:pt modelId="{10C53ACE-635A-4F50-AA7F-F8B928D72A74}" type="parTrans" cxnId="{EFDD5CA6-FB00-42F1-B87B-23461CA9A840}">
      <dgm:prSet/>
      <dgm:spPr/>
      <dgm:t>
        <a:bodyPr/>
        <a:lstStyle/>
        <a:p>
          <a:endParaRPr lang="en-US"/>
        </a:p>
      </dgm:t>
    </dgm:pt>
    <dgm:pt modelId="{C17039B2-81B2-4A86-9011-C770DE68AB83}" type="sibTrans" cxnId="{EFDD5CA6-FB00-42F1-B87B-23461CA9A840}">
      <dgm:prSet/>
      <dgm:spPr/>
      <dgm:t>
        <a:bodyPr/>
        <a:lstStyle/>
        <a:p>
          <a:endParaRPr lang="en-US"/>
        </a:p>
      </dgm:t>
    </dgm:pt>
    <dgm:pt modelId="{24C6E687-12E5-4282-AD7C-BE81ED9F0C3F}">
      <dgm:prSet phldrT="[Text]"/>
      <dgm:spPr/>
      <dgm:t>
        <a:bodyPr/>
        <a:lstStyle/>
        <a:p>
          <a:r>
            <a:rPr lang="en-US" dirty="0" smtClean="0"/>
            <a:t>167</a:t>
          </a:r>
          <a:endParaRPr lang="en-US" dirty="0"/>
        </a:p>
      </dgm:t>
    </dgm:pt>
    <dgm:pt modelId="{CC898823-9D65-4733-A784-E5707BB580BE}" type="parTrans" cxnId="{8AF42977-E025-47E1-8D98-237189C0CECA}">
      <dgm:prSet/>
      <dgm:spPr/>
      <dgm:t>
        <a:bodyPr/>
        <a:lstStyle/>
        <a:p>
          <a:endParaRPr lang="en-US"/>
        </a:p>
      </dgm:t>
    </dgm:pt>
    <dgm:pt modelId="{F0D98E90-CF57-4303-9BC9-4E69530D2272}" type="sibTrans" cxnId="{8AF42977-E025-47E1-8D98-237189C0CECA}">
      <dgm:prSet/>
      <dgm:spPr/>
      <dgm:t>
        <a:bodyPr/>
        <a:lstStyle/>
        <a:p>
          <a:endParaRPr lang="en-US"/>
        </a:p>
      </dgm:t>
    </dgm:pt>
    <dgm:pt modelId="{13949193-C22B-4617-8E10-AD04290D69F2}">
      <dgm:prSet phldrT="[Text]"/>
      <dgm:spPr/>
      <dgm:t>
        <a:bodyPr/>
        <a:lstStyle/>
        <a:p>
          <a:r>
            <a:rPr lang="en-US" dirty="0" smtClean="0"/>
            <a:t>Highly Vulnerable</a:t>
          </a:r>
          <a:endParaRPr lang="en-US" dirty="0"/>
        </a:p>
      </dgm:t>
    </dgm:pt>
    <dgm:pt modelId="{7C3D154D-91A0-44E3-A05D-BC3AF437CB89}" type="parTrans" cxnId="{A010B04E-2507-475B-A907-22594E54F42F}">
      <dgm:prSet/>
      <dgm:spPr/>
      <dgm:t>
        <a:bodyPr/>
        <a:lstStyle/>
        <a:p>
          <a:endParaRPr lang="en-US"/>
        </a:p>
      </dgm:t>
    </dgm:pt>
    <dgm:pt modelId="{FA8EDF36-7258-461F-B374-264B254C3435}" type="sibTrans" cxnId="{A010B04E-2507-475B-A907-22594E54F42F}">
      <dgm:prSet/>
      <dgm:spPr/>
      <dgm:t>
        <a:bodyPr/>
        <a:lstStyle/>
        <a:p>
          <a:endParaRPr lang="en-US"/>
        </a:p>
      </dgm:t>
    </dgm:pt>
    <dgm:pt modelId="{436B9530-B794-4156-BF50-C9A721863821}">
      <dgm:prSet phldrT="[Text]"/>
      <dgm:spPr/>
      <dgm:t>
        <a:bodyPr/>
        <a:lstStyle/>
        <a:p>
          <a:r>
            <a:rPr lang="en-US" dirty="0" smtClean="0"/>
            <a:t>50</a:t>
          </a:r>
          <a:endParaRPr lang="en-US" dirty="0"/>
        </a:p>
      </dgm:t>
    </dgm:pt>
    <dgm:pt modelId="{AD0920A9-D6BA-4D00-BFF9-82A564B33A3C}" type="parTrans" cxnId="{D50C7580-6109-44EB-BD3A-43FB0D7F4724}">
      <dgm:prSet/>
      <dgm:spPr/>
      <dgm:t>
        <a:bodyPr/>
        <a:lstStyle/>
        <a:p>
          <a:endParaRPr lang="en-US"/>
        </a:p>
      </dgm:t>
    </dgm:pt>
    <dgm:pt modelId="{168AAC55-8C13-4E2D-A46C-B8AA7FB6221F}" type="sibTrans" cxnId="{D50C7580-6109-44EB-BD3A-43FB0D7F4724}">
      <dgm:prSet/>
      <dgm:spPr/>
      <dgm:t>
        <a:bodyPr/>
        <a:lstStyle/>
        <a:p>
          <a:endParaRPr lang="en-US"/>
        </a:p>
      </dgm:t>
    </dgm:pt>
    <dgm:pt modelId="{93D6FF28-7A07-4733-8DF1-A3F3C97D50A0}">
      <dgm:prSet phldrT="[Text]"/>
      <dgm:spPr/>
      <dgm:t>
        <a:bodyPr/>
        <a:lstStyle/>
        <a:p>
          <a:r>
            <a:rPr lang="en-US" dirty="0" smtClean="0"/>
            <a:t>35</a:t>
          </a:r>
          <a:endParaRPr lang="en-US" dirty="0"/>
        </a:p>
      </dgm:t>
    </dgm:pt>
    <dgm:pt modelId="{4403998C-4591-4010-A73E-57DBBA0EBA5E}" type="parTrans" cxnId="{C0A98721-C08D-468E-A699-FFD01BA1817F}">
      <dgm:prSet/>
      <dgm:spPr/>
      <dgm:t>
        <a:bodyPr/>
        <a:lstStyle/>
        <a:p>
          <a:endParaRPr lang="en-US"/>
        </a:p>
      </dgm:t>
    </dgm:pt>
    <dgm:pt modelId="{5D834139-24BA-479F-A4B7-FB960D4949E3}" type="sibTrans" cxnId="{C0A98721-C08D-468E-A699-FFD01BA1817F}">
      <dgm:prSet/>
      <dgm:spPr/>
      <dgm:t>
        <a:bodyPr/>
        <a:lstStyle/>
        <a:p>
          <a:endParaRPr lang="en-US"/>
        </a:p>
      </dgm:t>
    </dgm:pt>
    <dgm:pt modelId="{F6A7FB02-0738-4917-8A47-0A0011C45617}">
      <dgm:prSet phldrT="[Text]"/>
      <dgm:spPr/>
      <dgm:t>
        <a:bodyPr/>
        <a:lstStyle/>
        <a:p>
          <a:r>
            <a:rPr lang="en-US" dirty="0" smtClean="0"/>
            <a:t>Chronically Homeless</a:t>
          </a:r>
          <a:endParaRPr lang="en-US" dirty="0"/>
        </a:p>
      </dgm:t>
    </dgm:pt>
    <dgm:pt modelId="{F94FB4C9-B9AB-47A5-A6C0-1EE774D2724A}" type="parTrans" cxnId="{21C4D034-3152-4F23-ACDA-E9B48D870EB6}">
      <dgm:prSet/>
      <dgm:spPr/>
      <dgm:t>
        <a:bodyPr/>
        <a:lstStyle/>
        <a:p>
          <a:endParaRPr lang="en-US"/>
        </a:p>
      </dgm:t>
    </dgm:pt>
    <dgm:pt modelId="{C3B93FE4-C274-44F3-8262-C1185BA0AFAC}" type="sibTrans" cxnId="{21C4D034-3152-4F23-ACDA-E9B48D870EB6}">
      <dgm:prSet/>
      <dgm:spPr/>
      <dgm:t>
        <a:bodyPr/>
        <a:lstStyle/>
        <a:p>
          <a:endParaRPr lang="en-US"/>
        </a:p>
      </dgm:t>
    </dgm:pt>
    <dgm:pt modelId="{C1FCBBA3-AB5D-44A7-8D12-7F8D32E8E4B0}">
      <dgm:prSet phldrT="[Text]"/>
      <dgm:spPr/>
      <dgm:t>
        <a:bodyPr/>
        <a:lstStyle/>
        <a:p>
          <a:r>
            <a:rPr lang="en-US" dirty="0" smtClean="0"/>
            <a:t>Completed Match Form</a:t>
          </a:r>
          <a:endParaRPr lang="en-US" dirty="0"/>
        </a:p>
      </dgm:t>
    </dgm:pt>
    <dgm:pt modelId="{EF682461-A3C7-4EBC-BBA4-355156A5ED6C}" type="parTrans" cxnId="{D778E87A-5136-46B5-8E5B-45928C96925B}">
      <dgm:prSet/>
      <dgm:spPr/>
      <dgm:t>
        <a:bodyPr/>
        <a:lstStyle/>
        <a:p>
          <a:endParaRPr lang="en-US"/>
        </a:p>
      </dgm:t>
    </dgm:pt>
    <dgm:pt modelId="{41A2B717-AF51-4099-A4D1-4C6C85FE0BEA}" type="sibTrans" cxnId="{D778E87A-5136-46B5-8E5B-45928C96925B}">
      <dgm:prSet/>
      <dgm:spPr/>
      <dgm:t>
        <a:bodyPr/>
        <a:lstStyle/>
        <a:p>
          <a:endParaRPr lang="en-US"/>
        </a:p>
      </dgm:t>
    </dgm:pt>
    <dgm:pt modelId="{21CC99B7-6D2A-41D1-8679-6FF849E4C6F3}">
      <dgm:prSet phldrT="[Text]"/>
      <dgm:spPr/>
      <dgm:t>
        <a:bodyPr/>
        <a:lstStyle/>
        <a:p>
          <a:r>
            <a:rPr lang="en-US" dirty="0" smtClean="0"/>
            <a:t>Matched to Housing</a:t>
          </a:r>
          <a:endParaRPr lang="en-US" dirty="0"/>
        </a:p>
      </dgm:t>
    </dgm:pt>
    <dgm:pt modelId="{72A03E56-64F2-4436-BC85-2844BEB53F87}" type="parTrans" cxnId="{B35C551F-6B6A-4B50-974A-3081C3037D01}">
      <dgm:prSet/>
      <dgm:spPr/>
      <dgm:t>
        <a:bodyPr/>
        <a:lstStyle/>
        <a:p>
          <a:endParaRPr lang="en-US"/>
        </a:p>
      </dgm:t>
    </dgm:pt>
    <dgm:pt modelId="{A337A041-64A5-4AFF-A628-14C4B7531269}" type="sibTrans" cxnId="{B35C551F-6B6A-4B50-974A-3081C3037D01}">
      <dgm:prSet/>
      <dgm:spPr/>
      <dgm:t>
        <a:bodyPr/>
        <a:lstStyle/>
        <a:p>
          <a:endParaRPr lang="en-US"/>
        </a:p>
      </dgm:t>
    </dgm:pt>
    <dgm:pt modelId="{CA26A13F-9770-4190-AB8E-FEE7C1F62E6C}" type="pres">
      <dgm:prSet presAssocID="{E47B0A02-88FF-45C6-B3B0-6F771FC28A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F34FD-AEC7-41F6-B0A3-C0CE08961376}" type="pres">
      <dgm:prSet presAssocID="{FD7882C4-85D6-4572-9168-2D2D604DBA99}" presName="linNode" presStyleCnt="0"/>
      <dgm:spPr/>
    </dgm:pt>
    <dgm:pt modelId="{AE12F17D-24D3-4335-A9B6-66D44CE3B974}" type="pres">
      <dgm:prSet presAssocID="{FD7882C4-85D6-4572-9168-2D2D604DBA9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FF67-D7FC-443A-8272-7DEFC7431B2A}" type="pres">
      <dgm:prSet presAssocID="{FD7882C4-85D6-4572-9168-2D2D604DBA9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66E1-E3B9-4F0B-8B76-001EECF0F418}" type="pres">
      <dgm:prSet presAssocID="{BC2DE85B-5968-4F72-900B-59E46AE73498}" presName="sp" presStyleCnt="0"/>
      <dgm:spPr/>
    </dgm:pt>
    <dgm:pt modelId="{3BA29977-F725-4913-A804-BC3250ABAF9A}" type="pres">
      <dgm:prSet presAssocID="{E68A7A58-10D6-461A-A2FC-712528F88887}" presName="linNode" presStyleCnt="0"/>
      <dgm:spPr/>
    </dgm:pt>
    <dgm:pt modelId="{761CF16F-63C1-4448-8E62-BD58A095D5E2}" type="pres">
      <dgm:prSet presAssocID="{E68A7A58-10D6-461A-A2FC-712528F8888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6F9D-48CF-420E-87CC-01D3F63F4945}" type="pres">
      <dgm:prSet presAssocID="{E68A7A58-10D6-461A-A2FC-712528F8888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68B9-D8DA-482F-9B17-A356CF2E23F6}" type="pres">
      <dgm:prSet presAssocID="{C17039B2-81B2-4A86-9011-C770DE68AB83}" presName="sp" presStyleCnt="0"/>
      <dgm:spPr/>
    </dgm:pt>
    <dgm:pt modelId="{29613FBA-AB6C-442B-9863-D3D9111B8448}" type="pres">
      <dgm:prSet presAssocID="{24C6E687-12E5-4282-AD7C-BE81ED9F0C3F}" presName="linNode" presStyleCnt="0"/>
      <dgm:spPr/>
    </dgm:pt>
    <dgm:pt modelId="{6B28AFD1-DF87-42B6-A161-6D1A6444E4EF}" type="pres">
      <dgm:prSet presAssocID="{24C6E687-12E5-4282-AD7C-BE81ED9F0C3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8F18E-C9BD-4449-AFA9-00BECD4D4631}" type="pres">
      <dgm:prSet presAssocID="{24C6E687-12E5-4282-AD7C-BE81ED9F0C3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79433-C885-4258-A522-1BE0D5CCF13B}" type="pres">
      <dgm:prSet presAssocID="{F0D98E90-CF57-4303-9BC9-4E69530D2272}" presName="sp" presStyleCnt="0"/>
      <dgm:spPr/>
    </dgm:pt>
    <dgm:pt modelId="{7F4F9782-8DE6-48B2-A67B-6CA42DB40AF3}" type="pres">
      <dgm:prSet presAssocID="{436B9530-B794-4156-BF50-C9A721863821}" presName="linNode" presStyleCnt="0"/>
      <dgm:spPr/>
    </dgm:pt>
    <dgm:pt modelId="{9E8B1BE5-9373-4D98-A07D-00BE9D8DD061}" type="pres">
      <dgm:prSet presAssocID="{436B9530-B794-4156-BF50-C9A7218638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FA84B-389B-4404-A53B-089D06F14A22}" type="pres">
      <dgm:prSet presAssocID="{436B9530-B794-4156-BF50-C9A72186382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5DC3-20E4-40D8-AD54-1D9EB3ABC8A0}" type="pres">
      <dgm:prSet presAssocID="{168AAC55-8C13-4E2D-A46C-B8AA7FB6221F}" presName="sp" presStyleCnt="0"/>
      <dgm:spPr/>
    </dgm:pt>
    <dgm:pt modelId="{40C3F0F7-6DD2-4E72-B48D-27EB497B9878}" type="pres">
      <dgm:prSet presAssocID="{93D6FF28-7A07-4733-8DF1-A3F3C97D50A0}" presName="linNode" presStyleCnt="0"/>
      <dgm:spPr/>
    </dgm:pt>
    <dgm:pt modelId="{CDEB75DD-C117-4E71-BEAB-56802AF03910}" type="pres">
      <dgm:prSet presAssocID="{93D6FF28-7A07-4733-8DF1-A3F3C97D50A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7F4DE-FDA9-498C-884C-E79A9178E7AE}" type="pres">
      <dgm:prSet presAssocID="{93D6FF28-7A07-4733-8DF1-A3F3C97D50A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1BA6D-9C09-4A5C-A1F0-FE0B7DA663B3}" srcId="{FD7882C4-85D6-4572-9168-2D2D604DBA99}" destId="{24A28F5C-F4EF-41CC-A725-A4AB1E42934F}" srcOrd="0" destOrd="0" parTransId="{5364B89F-67FB-4717-9978-F0F68F20BB21}" sibTransId="{F08D5947-A905-4650-9B85-70B665E06940}"/>
    <dgm:cxn modelId="{D50C7580-6109-44EB-BD3A-43FB0D7F4724}" srcId="{E47B0A02-88FF-45C6-B3B0-6F771FC28AE7}" destId="{436B9530-B794-4156-BF50-C9A721863821}" srcOrd="3" destOrd="0" parTransId="{AD0920A9-D6BA-4D00-BFF9-82A564B33A3C}" sibTransId="{168AAC55-8C13-4E2D-A46C-B8AA7FB6221F}"/>
    <dgm:cxn modelId="{D778E87A-5136-46B5-8E5B-45928C96925B}" srcId="{436B9530-B794-4156-BF50-C9A721863821}" destId="{C1FCBBA3-AB5D-44A7-8D12-7F8D32E8E4B0}" srcOrd="0" destOrd="0" parTransId="{EF682461-A3C7-4EBC-BBA4-355156A5ED6C}" sibTransId="{41A2B717-AF51-4099-A4D1-4C6C85FE0BEA}"/>
    <dgm:cxn modelId="{E46D472D-E202-4310-8718-1DEF1624DB63}" type="presOf" srcId="{E68A7A58-10D6-461A-A2FC-712528F88887}" destId="{761CF16F-63C1-4448-8E62-BD58A095D5E2}" srcOrd="0" destOrd="0" presId="urn:microsoft.com/office/officeart/2005/8/layout/vList5"/>
    <dgm:cxn modelId="{7EEF784E-D6CD-4EB6-B7C2-B2DB1CB8406D}" srcId="{E47B0A02-88FF-45C6-B3B0-6F771FC28AE7}" destId="{FD7882C4-85D6-4572-9168-2D2D604DBA99}" srcOrd="0" destOrd="0" parTransId="{1BDAD7D0-784D-4752-A385-F48448859D4D}" sibTransId="{BC2DE85B-5968-4F72-900B-59E46AE73498}"/>
    <dgm:cxn modelId="{A010B04E-2507-475B-A907-22594E54F42F}" srcId="{24C6E687-12E5-4282-AD7C-BE81ED9F0C3F}" destId="{13949193-C22B-4617-8E10-AD04290D69F2}" srcOrd="0" destOrd="0" parTransId="{7C3D154D-91A0-44E3-A05D-BC3AF437CB89}" sibTransId="{FA8EDF36-7258-461F-B374-264B254C3435}"/>
    <dgm:cxn modelId="{B294F460-9A2D-43CA-B069-694C280ACF84}" type="presOf" srcId="{21CC99B7-6D2A-41D1-8679-6FF849E4C6F3}" destId="{BF37F4DE-FDA9-498C-884C-E79A9178E7AE}" srcOrd="0" destOrd="0" presId="urn:microsoft.com/office/officeart/2005/8/layout/vList5"/>
    <dgm:cxn modelId="{10435C87-F8B8-4503-BB12-1122482E40E8}" type="presOf" srcId="{24C6E687-12E5-4282-AD7C-BE81ED9F0C3F}" destId="{6B28AFD1-DF87-42B6-A161-6D1A6444E4EF}" srcOrd="0" destOrd="0" presId="urn:microsoft.com/office/officeart/2005/8/layout/vList5"/>
    <dgm:cxn modelId="{D303A918-F992-425A-AA24-798950DCC033}" type="presOf" srcId="{FD7882C4-85D6-4572-9168-2D2D604DBA99}" destId="{AE12F17D-24D3-4335-A9B6-66D44CE3B974}" srcOrd="0" destOrd="0" presId="urn:microsoft.com/office/officeart/2005/8/layout/vList5"/>
    <dgm:cxn modelId="{A6AA0EC2-B5EF-43AF-9792-A8CA2649A0C5}" type="presOf" srcId="{C1FCBBA3-AB5D-44A7-8D12-7F8D32E8E4B0}" destId="{C52FA84B-389B-4404-A53B-089D06F14A22}" srcOrd="0" destOrd="0" presId="urn:microsoft.com/office/officeart/2005/8/layout/vList5"/>
    <dgm:cxn modelId="{C5BD9258-BDF0-4445-B706-093EC41B03C2}" type="presOf" srcId="{E47B0A02-88FF-45C6-B3B0-6F771FC28AE7}" destId="{CA26A13F-9770-4190-AB8E-FEE7C1F62E6C}" srcOrd="0" destOrd="0" presId="urn:microsoft.com/office/officeart/2005/8/layout/vList5"/>
    <dgm:cxn modelId="{3C8D9AC5-012D-4910-A0EB-A2B98AFB8D39}" type="presOf" srcId="{13949193-C22B-4617-8E10-AD04290D69F2}" destId="{0898F18E-C9BD-4449-AFA9-00BECD4D4631}" srcOrd="0" destOrd="0" presId="urn:microsoft.com/office/officeart/2005/8/layout/vList5"/>
    <dgm:cxn modelId="{B35C551F-6B6A-4B50-974A-3081C3037D01}" srcId="{93D6FF28-7A07-4733-8DF1-A3F3C97D50A0}" destId="{21CC99B7-6D2A-41D1-8679-6FF849E4C6F3}" srcOrd="0" destOrd="0" parTransId="{72A03E56-64F2-4436-BC85-2844BEB53F87}" sibTransId="{A337A041-64A5-4AFF-A628-14C4B7531269}"/>
    <dgm:cxn modelId="{DE536620-BFC3-4EC5-B0E0-BCBC3CAF3475}" type="presOf" srcId="{93D6FF28-7A07-4733-8DF1-A3F3C97D50A0}" destId="{CDEB75DD-C117-4E71-BEAB-56802AF03910}" srcOrd="0" destOrd="0" presId="urn:microsoft.com/office/officeart/2005/8/layout/vList5"/>
    <dgm:cxn modelId="{EFDD5CA6-FB00-42F1-B87B-23461CA9A840}" srcId="{E47B0A02-88FF-45C6-B3B0-6F771FC28AE7}" destId="{E68A7A58-10D6-461A-A2FC-712528F88887}" srcOrd="1" destOrd="0" parTransId="{10C53ACE-635A-4F50-AA7F-F8B928D72A74}" sibTransId="{C17039B2-81B2-4A86-9011-C770DE68AB83}"/>
    <dgm:cxn modelId="{7245102D-78AC-4DF8-852F-8EF5A14B586B}" type="presOf" srcId="{436B9530-B794-4156-BF50-C9A721863821}" destId="{9E8B1BE5-9373-4D98-A07D-00BE9D8DD061}" srcOrd="0" destOrd="0" presId="urn:microsoft.com/office/officeart/2005/8/layout/vList5"/>
    <dgm:cxn modelId="{5093F602-EA7C-45E3-8269-7687D54CC58A}" type="presOf" srcId="{24A28F5C-F4EF-41CC-A725-A4AB1E42934F}" destId="{3E46FF67-D7FC-443A-8272-7DEFC7431B2A}" srcOrd="0" destOrd="0" presId="urn:microsoft.com/office/officeart/2005/8/layout/vList5"/>
    <dgm:cxn modelId="{C0A98721-C08D-468E-A699-FFD01BA1817F}" srcId="{E47B0A02-88FF-45C6-B3B0-6F771FC28AE7}" destId="{93D6FF28-7A07-4733-8DF1-A3F3C97D50A0}" srcOrd="4" destOrd="0" parTransId="{4403998C-4591-4010-A73E-57DBBA0EBA5E}" sibTransId="{5D834139-24BA-479F-A4B7-FB960D4949E3}"/>
    <dgm:cxn modelId="{8AF42977-E025-47E1-8D98-237189C0CECA}" srcId="{E47B0A02-88FF-45C6-B3B0-6F771FC28AE7}" destId="{24C6E687-12E5-4282-AD7C-BE81ED9F0C3F}" srcOrd="2" destOrd="0" parTransId="{CC898823-9D65-4733-A784-E5707BB580BE}" sibTransId="{F0D98E90-CF57-4303-9BC9-4E69530D2272}"/>
    <dgm:cxn modelId="{FE14CD00-E3A5-4F1F-8454-63B058C3143B}" type="presOf" srcId="{F6A7FB02-0738-4917-8A47-0A0011C45617}" destId="{35586F9D-48CF-420E-87CC-01D3F63F4945}" srcOrd="0" destOrd="0" presId="urn:microsoft.com/office/officeart/2005/8/layout/vList5"/>
    <dgm:cxn modelId="{21C4D034-3152-4F23-ACDA-E9B48D870EB6}" srcId="{E68A7A58-10D6-461A-A2FC-712528F88887}" destId="{F6A7FB02-0738-4917-8A47-0A0011C45617}" srcOrd="0" destOrd="0" parTransId="{F94FB4C9-B9AB-47A5-A6C0-1EE774D2724A}" sibTransId="{C3B93FE4-C274-44F3-8262-C1185BA0AFAC}"/>
    <dgm:cxn modelId="{CBBBF7D4-1014-4BC4-938D-BA48699B5604}" type="presParOf" srcId="{CA26A13F-9770-4190-AB8E-FEE7C1F62E6C}" destId="{B93F34FD-AEC7-41F6-B0A3-C0CE08961376}" srcOrd="0" destOrd="0" presId="urn:microsoft.com/office/officeart/2005/8/layout/vList5"/>
    <dgm:cxn modelId="{7728E026-E58C-49F4-AC0D-ABDAE0337161}" type="presParOf" srcId="{B93F34FD-AEC7-41F6-B0A3-C0CE08961376}" destId="{AE12F17D-24D3-4335-A9B6-66D44CE3B974}" srcOrd="0" destOrd="0" presId="urn:microsoft.com/office/officeart/2005/8/layout/vList5"/>
    <dgm:cxn modelId="{48240DCC-60B6-4E0D-84F3-04C7057D37EB}" type="presParOf" srcId="{B93F34FD-AEC7-41F6-B0A3-C0CE08961376}" destId="{3E46FF67-D7FC-443A-8272-7DEFC7431B2A}" srcOrd="1" destOrd="0" presId="urn:microsoft.com/office/officeart/2005/8/layout/vList5"/>
    <dgm:cxn modelId="{FC24FC52-5634-415B-A5BC-CC646A3D94CE}" type="presParOf" srcId="{CA26A13F-9770-4190-AB8E-FEE7C1F62E6C}" destId="{0AF866E1-E3B9-4F0B-8B76-001EECF0F418}" srcOrd="1" destOrd="0" presId="urn:microsoft.com/office/officeart/2005/8/layout/vList5"/>
    <dgm:cxn modelId="{DF0FD664-1578-4E7B-A41D-5C717920CABF}" type="presParOf" srcId="{CA26A13F-9770-4190-AB8E-FEE7C1F62E6C}" destId="{3BA29977-F725-4913-A804-BC3250ABAF9A}" srcOrd="2" destOrd="0" presId="urn:microsoft.com/office/officeart/2005/8/layout/vList5"/>
    <dgm:cxn modelId="{A7CBB51F-A622-4D4E-9FE4-809BE73A9F24}" type="presParOf" srcId="{3BA29977-F725-4913-A804-BC3250ABAF9A}" destId="{761CF16F-63C1-4448-8E62-BD58A095D5E2}" srcOrd="0" destOrd="0" presId="urn:microsoft.com/office/officeart/2005/8/layout/vList5"/>
    <dgm:cxn modelId="{49C52EF0-9B7A-404E-9552-CDCCA22323AD}" type="presParOf" srcId="{3BA29977-F725-4913-A804-BC3250ABAF9A}" destId="{35586F9D-48CF-420E-87CC-01D3F63F4945}" srcOrd="1" destOrd="0" presId="urn:microsoft.com/office/officeart/2005/8/layout/vList5"/>
    <dgm:cxn modelId="{EE59C518-FF9D-4FE3-BE30-6D03ABB63D22}" type="presParOf" srcId="{CA26A13F-9770-4190-AB8E-FEE7C1F62E6C}" destId="{343768B9-D8DA-482F-9B17-A356CF2E23F6}" srcOrd="3" destOrd="0" presId="urn:microsoft.com/office/officeart/2005/8/layout/vList5"/>
    <dgm:cxn modelId="{53D14CB0-EFBD-4DFF-ABCB-D8C7F5005BFE}" type="presParOf" srcId="{CA26A13F-9770-4190-AB8E-FEE7C1F62E6C}" destId="{29613FBA-AB6C-442B-9863-D3D9111B8448}" srcOrd="4" destOrd="0" presId="urn:microsoft.com/office/officeart/2005/8/layout/vList5"/>
    <dgm:cxn modelId="{19A9E1D5-DC07-4D87-BB18-82D3A573D1D3}" type="presParOf" srcId="{29613FBA-AB6C-442B-9863-D3D9111B8448}" destId="{6B28AFD1-DF87-42B6-A161-6D1A6444E4EF}" srcOrd="0" destOrd="0" presId="urn:microsoft.com/office/officeart/2005/8/layout/vList5"/>
    <dgm:cxn modelId="{ABDB32F4-07EE-4211-8C7E-BC54A042B26B}" type="presParOf" srcId="{29613FBA-AB6C-442B-9863-D3D9111B8448}" destId="{0898F18E-C9BD-4449-AFA9-00BECD4D4631}" srcOrd="1" destOrd="0" presId="urn:microsoft.com/office/officeart/2005/8/layout/vList5"/>
    <dgm:cxn modelId="{1806EEFF-9CAC-4E05-A7BB-6234F7B7B965}" type="presParOf" srcId="{CA26A13F-9770-4190-AB8E-FEE7C1F62E6C}" destId="{7F279433-C885-4258-A522-1BE0D5CCF13B}" srcOrd="5" destOrd="0" presId="urn:microsoft.com/office/officeart/2005/8/layout/vList5"/>
    <dgm:cxn modelId="{B64C9EF2-000B-4CF9-8FD3-3334DBC05B0A}" type="presParOf" srcId="{CA26A13F-9770-4190-AB8E-FEE7C1F62E6C}" destId="{7F4F9782-8DE6-48B2-A67B-6CA42DB40AF3}" srcOrd="6" destOrd="0" presId="urn:microsoft.com/office/officeart/2005/8/layout/vList5"/>
    <dgm:cxn modelId="{2873173A-76F6-40D6-B901-71F88569B911}" type="presParOf" srcId="{7F4F9782-8DE6-48B2-A67B-6CA42DB40AF3}" destId="{9E8B1BE5-9373-4D98-A07D-00BE9D8DD061}" srcOrd="0" destOrd="0" presId="urn:microsoft.com/office/officeart/2005/8/layout/vList5"/>
    <dgm:cxn modelId="{95A8B860-9194-4592-95F0-DF56F0828190}" type="presParOf" srcId="{7F4F9782-8DE6-48B2-A67B-6CA42DB40AF3}" destId="{C52FA84B-389B-4404-A53B-089D06F14A22}" srcOrd="1" destOrd="0" presId="urn:microsoft.com/office/officeart/2005/8/layout/vList5"/>
    <dgm:cxn modelId="{1D7468A8-B0BF-474B-AEBD-BD5DBD92996B}" type="presParOf" srcId="{CA26A13F-9770-4190-AB8E-FEE7C1F62E6C}" destId="{2CC45DC3-20E4-40D8-AD54-1D9EB3ABC8A0}" srcOrd="7" destOrd="0" presId="urn:microsoft.com/office/officeart/2005/8/layout/vList5"/>
    <dgm:cxn modelId="{4CE2625D-A47D-44D4-B292-7EEDA6AC3E7B}" type="presParOf" srcId="{CA26A13F-9770-4190-AB8E-FEE7C1F62E6C}" destId="{40C3F0F7-6DD2-4E72-B48D-27EB497B9878}" srcOrd="8" destOrd="0" presId="urn:microsoft.com/office/officeart/2005/8/layout/vList5"/>
    <dgm:cxn modelId="{A45C26CD-AB9B-40DA-98DF-2EA4C681E799}" type="presParOf" srcId="{40C3F0F7-6DD2-4E72-B48D-27EB497B9878}" destId="{CDEB75DD-C117-4E71-BEAB-56802AF03910}" srcOrd="0" destOrd="0" presId="urn:microsoft.com/office/officeart/2005/8/layout/vList5"/>
    <dgm:cxn modelId="{04A77A78-7F12-443F-82FD-4135D994B647}" type="presParOf" srcId="{40C3F0F7-6DD2-4E72-B48D-27EB497B9878}" destId="{BF37F4DE-FDA9-498C-884C-E79A9178E7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D3BEE7-D9BE-4C38-B470-65267B7EE2DA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EC8367-ED77-4543-8497-60D5EA07F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88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3" Type="http://schemas.openxmlformats.org/officeDocument/2006/relationships/image" Target="../media/image64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image" Target="../media/image63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41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5" Type="http://schemas.openxmlformats.org/officeDocument/2006/relationships/image" Target="../media/image66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26.png"/><Relationship Id="rId21" Type="http://schemas.openxmlformats.org/officeDocument/2006/relationships/image" Target="../media/image144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5" Type="http://schemas.openxmlformats.org/officeDocument/2006/relationships/image" Target="../media/image148.png"/><Relationship Id="rId2" Type="http://schemas.openxmlformats.org/officeDocument/2006/relationships/image" Target="../media/image125.png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image" Target="../media/image147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9" Type="http://schemas.openxmlformats.org/officeDocument/2006/relationships/image" Target="../media/image189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42" Type="http://schemas.openxmlformats.org/officeDocument/2006/relationships/image" Target="../media/image192.png"/><Relationship Id="rId47" Type="http://schemas.openxmlformats.org/officeDocument/2006/relationships/image" Target="../media/image197.png"/><Relationship Id="rId50" Type="http://schemas.openxmlformats.org/officeDocument/2006/relationships/image" Target="../media/image200.png"/><Relationship Id="rId55" Type="http://schemas.openxmlformats.org/officeDocument/2006/relationships/image" Target="../media/image205.png"/><Relationship Id="rId63" Type="http://schemas.openxmlformats.org/officeDocument/2006/relationships/image" Target="../media/image213.png"/><Relationship Id="rId68" Type="http://schemas.openxmlformats.org/officeDocument/2006/relationships/image" Target="../media/image218.png"/><Relationship Id="rId76" Type="http://schemas.openxmlformats.org/officeDocument/2006/relationships/image" Target="../media/image226.png"/><Relationship Id="rId7" Type="http://schemas.openxmlformats.org/officeDocument/2006/relationships/image" Target="../media/image157.png"/><Relationship Id="rId71" Type="http://schemas.openxmlformats.org/officeDocument/2006/relationships/image" Target="../media/image221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29" Type="http://schemas.openxmlformats.org/officeDocument/2006/relationships/image" Target="../media/image179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37" Type="http://schemas.openxmlformats.org/officeDocument/2006/relationships/image" Target="../media/image187.png"/><Relationship Id="rId40" Type="http://schemas.openxmlformats.org/officeDocument/2006/relationships/image" Target="../media/image190.png"/><Relationship Id="rId45" Type="http://schemas.openxmlformats.org/officeDocument/2006/relationships/image" Target="../media/image195.png"/><Relationship Id="rId53" Type="http://schemas.openxmlformats.org/officeDocument/2006/relationships/image" Target="../media/image203.png"/><Relationship Id="rId58" Type="http://schemas.openxmlformats.org/officeDocument/2006/relationships/image" Target="../media/image208.png"/><Relationship Id="rId66" Type="http://schemas.openxmlformats.org/officeDocument/2006/relationships/image" Target="../media/image216.png"/><Relationship Id="rId74" Type="http://schemas.openxmlformats.org/officeDocument/2006/relationships/image" Target="../media/image224.png"/><Relationship Id="rId79" Type="http://schemas.openxmlformats.org/officeDocument/2006/relationships/image" Target="../media/image229.png"/><Relationship Id="rId5" Type="http://schemas.openxmlformats.org/officeDocument/2006/relationships/image" Target="../media/image155.png"/><Relationship Id="rId61" Type="http://schemas.openxmlformats.org/officeDocument/2006/relationships/image" Target="../media/image211.png"/><Relationship Id="rId82" Type="http://schemas.openxmlformats.org/officeDocument/2006/relationships/image" Target="../media/image232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4" Type="http://schemas.openxmlformats.org/officeDocument/2006/relationships/image" Target="../media/image194.png"/><Relationship Id="rId52" Type="http://schemas.openxmlformats.org/officeDocument/2006/relationships/image" Target="../media/image202.png"/><Relationship Id="rId60" Type="http://schemas.openxmlformats.org/officeDocument/2006/relationships/image" Target="../media/image210.png"/><Relationship Id="rId65" Type="http://schemas.openxmlformats.org/officeDocument/2006/relationships/image" Target="../media/image215.png"/><Relationship Id="rId73" Type="http://schemas.openxmlformats.org/officeDocument/2006/relationships/image" Target="../media/image223.png"/><Relationship Id="rId78" Type="http://schemas.openxmlformats.org/officeDocument/2006/relationships/image" Target="../media/image228.png"/><Relationship Id="rId81" Type="http://schemas.openxmlformats.org/officeDocument/2006/relationships/image" Target="../media/image231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43" Type="http://schemas.openxmlformats.org/officeDocument/2006/relationships/image" Target="../media/image193.png"/><Relationship Id="rId48" Type="http://schemas.openxmlformats.org/officeDocument/2006/relationships/image" Target="../media/image198.png"/><Relationship Id="rId56" Type="http://schemas.openxmlformats.org/officeDocument/2006/relationships/image" Target="../media/image206.png"/><Relationship Id="rId64" Type="http://schemas.openxmlformats.org/officeDocument/2006/relationships/image" Target="../media/image214.png"/><Relationship Id="rId69" Type="http://schemas.openxmlformats.org/officeDocument/2006/relationships/image" Target="../media/image219.png"/><Relationship Id="rId77" Type="http://schemas.openxmlformats.org/officeDocument/2006/relationships/image" Target="../media/image227.png"/><Relationship Id="rId8" Type="http://schemas.openxmlformats.org/officeDocument/2006/relationships/image" Target="../media/image158.png"/><Relationship Id="rId51" Type="http://schemas.openxmlformats.org/officeDocument/2006/relationships/image" Target="../media/image201.png"/><Relationship Id="rId72" Type="http://schemas.openxmlformats.org/officeDocument/2006/relationships/image" Target="../media/image222.png"/><Relationship Id="rId80" Type="http://schemas.openxmlformats.org/officeDocument/2006/relationships/image" Target="../media/image230.png"/><Relationship Id="rId3" Type="http://schemas.openxmlformats.org/officeDocument/2006/relationships/image" Target="../media/image153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image" Target="../media/image188.png"/><Relationship Id="rId46" Type="http://schemas.openxmlformats.org/officeDocument/2006/relationships/image" Target="../media/image196.png"/><Relationship Id="rId59" Type="http://schemas.openxmlformats.org/officeDocument/2006/relationships/image" Target="../media/image209.png"/><Relationship Id="rId67" Type="http://schemas.openxmlformats.org/officeDocument/2006/relationships/image" Target="../media/image217.png"/><Relationship Id="rId20" Type="http://schemas.openxmlformats.org/officeDocument/2006/relationships/image" Target="../media/image170.png"/><Relationship Id="rId41" Type="http://schemas.openxmlformats.org/officeDocument/2006/relationships/image" Target="../media/image191.png"/><Relationship Id="rId54" Type="http://schemas.openxmlformats.org/officeDocument/2006/relationships/image" Target="../media/image204.png"/><Relationship Id="rId62" Type="http://schemas.openxmlformats.org/officeDocument/2006/relationships/image" Target="../media/image212.png"/><Relationship Id="rId70" Type="http://schemas.openxmlformats.org/officeDocument/2006/relationships/image" Target="../media/image220.png"/><Relationship Id="rId75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49" Type="http://schemas.openxmlformats.org/officeDocument/2006/relationships/image" Target="../media/image199.png"/><Relationship Id="rId57" Type="http://schemas.openxmlformats.org/officeDocument/2006/relationships/image" Target="../media/image2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" Type="http://schemas.openxmlformats.org/officeDocument/2006/relationships/image" Target="../media/image235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2" Type="http://schemas.openxmlformats.org/officeDocument/2006/relationships/image" Target="../media/image234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26" Type="http://schemas.openxmlformats.org/officeDocument/2006/relationships/image" Target="../media/image291.png"/><Relationship Id="rId3" Type="http://schemas.openxmlformats.org/officeDocument/2006/relationships/image" Target="../media/image268.png"/><Relationship Id="rId21" Type="http://schemas.openxmlformats.org/officeDocument/2006/relationships/image" Target="../media/image286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5" Type="http://schemas.openxmlformats.org/officeDocument/2006/relationships/image" Target="../media/image290.png"/><Relationship Id="rId2" Type="http://schemas.openxmlformats.org/officeDocument/2006/relationships/image" Target="../media/image267.png"/><Relationship Id="rId16" Type="http://schemas.openxmlformats.org/officeDocument/2006/relationships/image" Target="../media/image281.png"/><Relationship Id="rId20" Type="http://schemas.openxmlformats.org/officeDocument/2006/relationships/image" Target="../media/image285.png"/><Relationship Id="rId29" Type="http://schemas.openxmlformats.org/officeDocument/2006/relationships/image" Target="../media/image2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24" Type="http://schemas.openxmlformats.org/officeDocument/2006/relationships/image" Target="../media/image289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23" Type="http://schemas.openxmlformats.org/officeDocument/2006/relationships/image" Target="../media/image288.png"/><Relationship Id="rId28" Type="http://schemas.openxmlformats.org/officeDocument/2006/relationships/image" Target="../media/image293.png"/><Relationship Id="rId10" Type="http://schemas.openxmlformats.org/officeDocument/2006/relationships/image" Target="../media/image275.png"/><Relationship Id="rId19" Type="http://schemas.openxmlformats.org/officeDocument/2006/relationships/image" Target="../media/image284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Relationship Id="rId22" Type="http://schemas.openxmlformats.org/officeDocument/2006/relationships/image" Target="../media/image287.png"/><Relationship Id="rId27" Type="http://schemas.openxmlformats.org/officeDocument/2006/relationships/image" Target="../media/image29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e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8.png"/><Relationship Id="rId18" Type="http://schemas.openxmlformats.org/officeDocument/2006/relationships/image" Target="../media/image301.png"/><Relationship Id="rId26" Type="http://schemas.openxmlformats.org/officeDocument/2006/relationships/image" Target="../media/image308.png"/><Relationship Id="rId39" Type="http://schemas.openxmlformats.org/officeDocument/2006/relationships/image" Target="../media/image321.png"/><Relationship Id="rId3" Type="http://schemas.openxmlformats.org/officeDocument/2006/relationships/image" Target="../media/image268.png"/><Relationship Id="rId21" Type="http://schemas.openxmlformats.org/officeDocument/2006/relationships/image" Target="../media/image303.png"/><Relationship Id="rId34" Type="http://schemas.openxmlformats.org/officeDocument/2006/relationships/image" Target="../media/image316.png"/><Relationship Id="rId42" Type="http://schemas.openxmlformats.org/officeDocument/2006/relationships/image" Target="../media/image324.png"/><Relationship Id="rId47" Type="http://schemas.openxmlformats.org/officeDocument/2006/relationships/image" Target="../media/image329.png"/><Relationship Id="rId50" Type="http://schemas.openxmlformats.org/officeDocument/2006/relationships/image" Target="../media/image332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300.png"/><Relationship Id="rId25" Type="http://schemas.openxmlformats.org/officeDocument/2006/relationships/image" Target="../media/image307.png"/><Relationship Id="rId33" Type="http://schemas.openxmlformats.org/officeDocument/2006/relationships/image" Target="../media/image315.png"/><Relationship Id="rId38" Type="http://schemas.openxmlformats.org/officeDocument/2006/relationships/image" Target="../media/image320.png"/><Relationship Id="rId46" Type="http://schemas.openxmlformats.org/officeDocument/2006/relationships/image" Target="../media/image328.png"/><Relationship Id="rId2" Type="http://schemas.openxmlformats.org/officeDocument/2006/relationships/image" Target="../media/image267.png"/><Relationship Id="rId16" Type="http://schemas.openxmlformats.org/officeDocument/2006/relationships/image" Target="../media/image299.png"/><Relationship Id="rId20" Type="http://schemas.openxmlformats.org/officeDocument/2006/relationships/image" Target="../media/image302.png"/><Relationship Id="rId29" Type="http://schemas.openxmlformats.org/officeDocument/2006/relationships/image" Target="../media/image311.png"/><Relationship Id="rId41" Type="http://schemas.openxmlformats.org/officeDocument/2006/relationships/image" Target="../media/image3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7.png"/><Relationship Id="rId11" Type="http://schemas.openxmlformats.org/officeDocument/2006/relationships/image" Target="../media/image276.png"/><Relationship Id="rId24" Type="http://schemas.openxmlformats.org/officeDocument/2006/relationships/image" Target="../media/image306.png"/><Relationship Id="rId32" Type="http://schemas.openxmlformats.org/officeDocument/2006/relationships/image" Target="../media/image314.png"/><Relationship Id="rId37" Type="http://schemas.openxmlformats.org/officeDocument/2006/relationships/image" Target="../media/image319.png"/><Relationship Id="rId40" Type="http://schemas.openxmlformats.org/officeDocument/2006/relationships/image" Target="../media/image322.png"/><Relationship Id="rId45" Type="http://schemas.openxmlformats.org/officeDocument/2006/relationships/image" Target="../media/image327.png"/><Relationship Id="rId5" Type="http://schemas.openxmlformats.org/officeDocument/2006/relationships/image" Target="../media/image270.png"/><Relationship Id="rId15" Type="http://schemas.openxmlformats.org/officeDocument/2006/relationships/image" Target="../media/image298.png"/><Relationship Id="rId23" Type="http://schemas.openxmlformats.org/officeDocument/2006/relationships/image" Target="../media/image305.png"/><Relationship Id="rId28" Type="http://schemas.openxmlformats.org/officeDocument/2006/relationships/image" Target="../media/image310.png"/><Relationship Id="rId36" Type="http://schemas.openxmlformats.org/officeDocument/2006/relationships/image" Target="../media/image318.png"/><Relationship Id="rId49" Type="http://schemas.openxmlformats.org/officeDocument/2006/relationships/image" Target="../media/image331.png"/><Relationship Id="rId10" Type="http://schemas.openxmlformats.org/officeDocument/2006/relationships/image" Target="../media/image275.png"/><Relationship Id="rId19" Type="http://schemas.openxmlformats.org/officeDocument/2006/relationships/image" Target="../media/image256.png"/><Relationship Id="rId31" Type="http://schemas.openxmlformats.org/officeDocument/2006/relationships/image" Target="../media/image313.png"/><Relationship Id="rId44" Type="http://schemas.openxmlformats.org/officeDocument/2006/relationships/image" Target="../media/image326.png"/><Relationship Id="rId52" Type="http://schemas.openxmlformats.org/officeDocument/2006/relationships/image" Target="../media/image334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Relationship Id="rId22" Type="http://schemas.openxmlformats.org/officeDocument/2006/relationships/image" Target="../media/image304.png"/><Relationship Id="rId27" Type="http://schemas.openxmlformats.org/officeDocument/2006/relationships/image" Target="../media/image309.png"/><Relationship Id="rId30" Type="http://schemas.openxmlformats.org/officeDocument/2006/relationships/image" Target="../media/image312.png"/><Relationship Id="rId35" Type="http://schemas.openxmlformats.org/officeDocument/2006/relationships/image" Target="../media/image317.png"/><Relationship Id="rId43" Type="http://schemas.openxmlformats.org/officeDocument/2006/relationships/image" Target="../media/image325.png"/><Relationship Id="rId48" Type="http://schemas.openxmlformats.org/officeDocument/2006/relationships/image" Target="../media/image330.png"/><Relationship Id="rId8" Type="http://schemas.openxmlformats.org/officeDocument/2006/relationships/image" Target="../media/image273.png"/><Relationship Id="rId51" Type="http://schemas.openxmlformats.org/officeDocument/2006/relationships/image" Target="../media/image3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e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jpe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3.gif"/><Relationship Id="rId5" Type="http://schemas.openxmlformats.org/officeDocument/2006/relationships/image" Target="../media/image342.jpeg"/><Relationship Id="rId4" Type="http://schemas.openxmlformats.org/officeDocument/2006/relationships/image" Target="../media/image3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e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3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jpe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9.jpeg"/><Relationship Id="rId4" Type="http://schemas.openxmlformats.org/officeDocument/2006/relationships/image" Target="../media/image3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e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jpeg"/><Relationship Id="rId2" Type="http://schemas.openxmlformats.org/officeDocument/2006/relationships/image" Target="../media/image3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6.png"/><Relationship Id="rId3" Type="http://schemas.openxmlformats.org/officeDocument/2006/relationships/image" Target="../media/image356.png"/><Relationship Id="rId7" Type="http://schemas.openxmlformats.org/officeDocument/2006/relationships/image" Target="../media/image360.png"/><Relationship Id="rId12" Type="http://schemas.openxmlformats.org/officeDocument/2006/relationships/image" Target="../media/image365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9.png"/><Relationship Id="rId11" Type="http://schemas.openxmlformats.org/officeDocument/2006/relationships/image" Target="../media/image364.png"/><Relationship Id="rId5" Type="http://schemas.openxmlformats.org/officeDocument/2006/relationships/image" Target="../media/image358.png"/><Relationship Id="rId10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62.png"/><Relationship Id="rId14" Type="http://schemas.openxmlformats.org/officeDocument/2006/relationships/image" Target="../media/image3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png"/><Relationship Id="rId7" Type="http://schemas.openxmlformats.org/officeDocument/2006/relationships/image" Target="../media/image373.jpe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2.png"/><Relationship Id="rId5" Type="http://schemas.openxmlformats.org/officeDocument/2006/relationships/image" Target="../media/image371.png"/><Relationship Id="rId4" Type="http://schemas.openxmlformats.org/officeDocument/2006/relationships/image" Target="../media/image3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376.png"/><Relationship Id="rId7" Type="http://schemas.openxmlformats.org/officeDocument/2006/relationships/image" Target="../media/image380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9.png"/><Relationship Id="rId5" Type="http://schemas.openxmlformats.org/officeDocument/2006/relationships/image" Target="../media/image378.png"/><Relationship Id="rId4" Type="http://schemas.openxmlformats.org/officeDocument/2006/relationships/image" Target="../media/image377.png"/><Relationship Id="rId9" Type="http://schemas.openxmlformats.org/officeDocument/2006/relationships/image" Target="../media/image3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jpeg"/><Relationship Id="rId2" Type="http://schemas.openxmlformats.org/officeDocument/2006/relationships/hyperlink" Target="http://www.ted.com/talks/derek_sivers_how_to_start_a_movement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rclark@voala.org" TargetMode="External"/><Relationship Id="rId3" Type="http://schemas.openxmlformats.org/officeDocument/2006/relationships/hyperlink" Target="http://ceslosangeles.weebly.com/forms.html" TargetMode="External"/><Relationship Id="rId7" Type="http://schemas.openxmlformats.org/officeDocument/2006/relationships/hyperlink" Target="mailto:Lcooper@voala.org" TargetMode="External"/><Relationship Id="rId2" Type="http://schemas.openxmlformats.org/officeDocument/2006/relationships/hyperlink" Target="http://ceslosangeles.weebl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vans@ndvets.org" TargetMode="External"/><Relationship Id="rId5" Type="http://schemas.openxmlformats.org/officeDocument/2006/relationships/hyperlink" Target="mailto:rizell@unionstationhs.org" TargetMode="External"/><Relationship Id="rId10" Type="http://schemas.openxmlformats.org/officeDocument/2006/relationships/hyperlink" Target="mailto:todd@sgvc.org" TargetMode="External"/><Relationship Id="rId4" Type="http://schemas.openxmlformats.org/officeDocument/2006/relationships/hyperlink" Target="http://ceslosangeles.weebly.com/spa-3-pasadena.html" TargetMode="External"/><Relationship Id="rId9" Type="http://schemas.openxmlformats.org/officeDocument/2006/relationships/hyperlink" Target="mailto:smorrissey@housingworksca.or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343400" y="304800"/>
            <a:ext cx="4800600" cy="1905000"/>
          </a:xfrm>
          <a:custGeom>
            <a:avLst/>
            <a:gdLst/>
            <a:ahLst/>
            <a:cxnLst/>
            <a:rect l="l" t="t" r="r" b="b"/>
            <a:pathLst>
              <a:path w="4800600" h="1905000">
                <a:moveTo>
                  <a:pt x="4800599" y="0"/>
                </a:moveTo>
                <a:lnTo>
                  <a:pt x="0" y="0"/>
                </a:lnTo>
                <a:lnTo>
                  <a:pt x="0" y="1905000"/>
                </a:lnTo>
                <a:lnTo>
                  <a:pt x="4800599" y="1905000"/>
                </a:lnTo>
                <a:lnTo>
                  <a:pt x="4800599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304800"/>
            <a:ext cx="4800600" cy="1905000"/>
          </a:xfrm>
          <a:custGeom>
            <a:avLst/>
            <a:gdLst/>
            <a:ahLst/>
            <a:cxnLst/>
            <a:rect l="l" t="t" r="r" b="b"/>
            <a:pathLst>
              <a:path w="4800600" h="1905000">
                <a:moveTo>
                  <a:pt x="4800599" y="0"/>
                </a:moveTo>
                <a:lnTo>
                  <a:pt x="0" y="0"/>
                </a:lnTo>
                <a:lnTo>
                  <a:pt x="0" y="1905000"/>
                </a:lnTo>
                <a:lnTo>
                  <a:pt x="4800599" y="1905000"/>
                </a:lnTo>
                <a:lnTo>
                  <a:pt x="4800599" y="0"/>
                </a:lnTo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5729" y="350469"/>
            <a:ext cx="2712720" cy="91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5729" y="1399616"/>
            <a:ext cx="3810507" cy="67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304825"/>
            <a:ext cx="3505200" cy="6241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9069" y="3101594"/>
            <a:ext cx="271272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4705" y="3150362"/>
            <a:ext cx="4306824" cy="426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9069" y="3589274"/>
            <a:ext cx="4011676" cy="426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9069" y="4017899"/>
            <a:ext cx="2712974" cy="426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2883" y="4017899"/>
            <a:ext cx="1494027" cy="426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9069" y="4452239"/>
            <a:ext cx="237744" cy="414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7189" y="4452239"/>
            <a:ext cx="1506601" cy="414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8314" y="4452239"/>
            <a:ext cx="237743" cy="414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2362200"/>
            <a:ext cx="92964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6708" y="1449324"/>
            <a:ext cx="3831336" cy="289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6676" y="1449324"/>
            <a:ext cx="2072639" cy="2898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8662" y="1985264"/>
            <a:ext cx="2538222" cy="1463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4485" y="3866114"/>
            <a:ext cx="172204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5319" y="3866114"/>
            <a:ext cx="131446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8320" y="3866114"/>
            <a:ext cx="84323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20978" y="3866114"/>
            <a:ext cx="173470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10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533400"/>
            <a:ext cx="8229600" cy="714375"/>
          </a:xfrm>
          <a:custGeom>
            <a:avLst/>
            <a:gdLst/>
            <a:ahLst/>
            <a:cxnLst/>
            <a:rect l="l" t="t" r="r" b="b"/>
            <a:pathLst>
              <a:path w="8229600" h="714375">
                <a:moveTo>
                  <a:pt x="0" y="714375"/>
                </a:moveTo>
                <a:lnTo>
                  <a:pt x="8229600" y="714375"/>
                </a:lnTo>
                <a:lnTo>
                  <a:pt x="82296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" y="1247775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4600" y="1247775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1247775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29400" y="1247775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" y="1962150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600" y="1962150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0" y="1962150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9400" y="1962150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200" y="2676525"/>
            <a:ext cx="2057400" cy="820801"/>
          </a:xfrm>
          <a:custGeom>
            <a:avLst/>
            <a:gdLst/>
            <a:ahLst/>
            <a:cxnLst/>
            <a:rect l="l" t="t" r="r" b="b"/>
            <a:pathLst>
              <a:path w="2057400" h="820801">
                <a:moveTo>
                  <a:pt x="0" y="820801"/>
                </a:moveTo>
                <a:lnTo>
                  <a:pt x="2057400" y="820801"/>
                </a:lnTo>
                <a:lnTo>
                  <a:pt x="2057400" y="0"/>
                </a:lnTo>
                <a:lnTo>
                  <a:pt x="0" y="0"/>
                </a:lnTo>
                <a:lnTo>
                  <a:pt x="0" y="82080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4600" y="2676525"/>
            <a:ext cx="2057400" cy="820801"/>
          </a:xfrm>
          <a:custGeom>
            <a:avLst/>
            <a:gdLst/>
            <a:ahLst/>
            <a:cxnLst/>
            <a:rect l="l" t="t" r="r" b="b"/>
            <a:pathLst>
              <a:path w="2057400" h="820801">
                <a:moveTo>
                  <a:pt x="0" y="820801"/>
                </a:moveTo>
                <a:lnTo>
                  <a:pt x="2057400" y="820801"/>
                </a:lnTo>
                <a:lnTo>
                  <a:pt x="2057400" y="0"/>
                </a:lnTo>
                <a:lnTo>
                  <a:pt x="0" y="0"/>
                </a:lnTo>
                <a:lnTo>
                  <a:pt x="0" y="820801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2000" y="2676525"/>
            <a:ext cx="2057400" cy="820801"/>
          </a:xfrm>
          <a:custGeom>
            <a:avLst/>
            <a:gdLst/>
            <a:ahLst/>
            <a:cxnLst/>
            <a:rect l="l" t="t" r="r" b="b"/>
            <a:pathLst>
              <a:path w="2057400" h="820801">
                <a:moveTo>
                  <a:pt x="0" y="820801"/>
                </a:moveTo>
                <a:lnTo>
                  <a:pt x="2057400" y="820801"/>
                </a:lnTo>
                <a:lnTo>
                  <a:pt x="2057400" y="0"/>
                </a:lnTo>
                <a:lnTo>
                  <a:pt x="0" y="0"/>
                </a:lnTo>
                <a:lnTo>
                  <a:pt x="0" y="820801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9400" y="2676525"/>
            <a:ext cx="2057400" cy="820801"/>
          </a:xfrm>
          <a:custGeom>
            <a:avLst/>
            <a:gdLst/>
            <a:ahLst/>
            <a:cxnLst/>
            <a:rect l="l" t="t" r="r" b="b"/>
            <a:pathLst>
              <a:path w="2057400" h="820801">
                <a:moveTo>
                  <a:pt x="0" y="820801"/>
                </a:moveTo>
                <a:lnTo>
                  <a:pt x="2057400" y="820801"/>
                </a:lnTo>
                <a:lnTo>
                  <a:pt x="2057400" y="0"/>
                </a:lnTo>
                <a:lnTo>
                  <a:pt x="0" y="0"/>
                </a:lnTo>
                <a:lnTo>
                  <a:pt x="0" y="820801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7200" y="349732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4600" y="349732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0" y="349732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9400" y="349732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200" y="4211701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14600" y="4211701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72000" y="4211701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29400" y="4211701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7200" y="492607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14600" y="492607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2000" y="492607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9400" y="4926076"/>
            <a:ext cx="2057400" cy="714375"/>
          </a:xfrm>
          <a:custGeom>
            <a:avLst/>
            <a:gdLst/>
            <a:ahLst/>
            <a:cxnLst/>
            <a:rect l="l" t="t" r="r" b="b"/>
            <a:pathLst>
              <a:path w="2057400" h="714375">
                <a:moveTo>
                  <a:pt x="0" y="714375"/>
                </a:moveTo>
                <a:lnTo>
                  <a:pt x="2057400" y="714375"/>
                </a:lnTo>
                <a:lnTo>
                  <a:pt x="20574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7200" y="5640451"/>
            <a:ext cx="2057400" cy="561975"/>
          </a:xfrm>
          <a:custGeom>
            <a:avLst/>
            <a:gdLst/>
            <a:ahLst/>
            <a:cxnLst/>
            <a:rect l="l" t="t" r="r" b="b"/>
            <a:pathLst>
              <a:path w="2057400" h="561975">
                <a:moveTo>
                  <a:pt x="0" y="561975"/>
                </a:moveTo>
                <a:lnTo>
                  <a:pt x="2057400" y="561975"/>
                </a:lnTo>
                <a:lnTo>
                  <a:pt x="20574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4600" y="5640451"/>
            <a:ext cx="2057400" cy="561975"/>
          </a:xfrm>
          <a:custGeom>
            <a:avLst/>
            <a:gdLst/>
            <a:ahLst/>
            <a:cxnLst/>
            <a:rect l="l" t="t" r="r" b="b"/>
            <a:pathLst>
              <a:path w="2057400" h="561975">
                <a:moveTo>
                  <a:pt x="0" y="561975"/>
                </a:moveTo>
                <a:lnTo>
                  <a:pt x="2057400" y="561975"/>
                </a:lnTo>
                <a:lnTo>
                  <a:pt x="20574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72000" y="5640451"/>
            <a:ext cx="2057400" cy="561975"/>
          </a:xfrm>
          <a:custGeom>
            <a:avLst/>
            <a:gdLst/>
            <a:ahLst/>
            <a:cxnLst/>
            <a:rect l="l" t="t" r="r" b="b"/>
            <a:pathLst>
              <a:path w="2057400" h="561975">
                <a:moveTo>
                  <a:pt x="0" y="561975"/>
                </a:moveTo>
                <a:lnTo>
                  <a:pt x="2057400" y="561975"/>
                </a:lnTo>
                <a:lnTo>
                  <a:pt x="20574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29400" y="5640451"/>
            <a:ext cx="2057400" cy="561975"/>
          </a:xfrm>
          <a:custGeom>
            <a:avLst/>
            <a:gdLst/>
            <a:ahLst/>
            <a:cxnLst/>
            <a:rect l="l" t="t" r="r" b="b"/>
            <a:pathLst>
              <a:path w="2057400" h="561975">
                <a:moveTo>
                  <a:pt x="0" y="561975"/>
                </a:moveTo>
                <a:lnTo>
                  <a:pt x="2057400" y="561975"/>
                </a:lnTo>
                <a:lnTo>
                  <a:pt x="20574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14600" y="1228725"/>
            <a:ext cx="0" cy="4980051"/>
          </a:xfrm>
          <a:custGeom>
            <a:avLst/>
            <a:gdLst/>
            <a:ahLst/>
            <a:cxnLst/>
            <a:rect l="l" t="t" r="r" b="b"/>
            <a:pathLst>
              <a:path h="4980051">
                <a:moveTo>
                  <a:pt x="0" y="0"/>
                </a:moveTo>
                <a:lnTo>
                  <a:pt x="0" y="49800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0" y="1228725"/>
            <a:ext cx="0" cy="4980051"/>
          </a:xfrm>
          <a:custGeom>
            <a:avLst/>
            <a:gdLst/>
            <a:ahLst/>
            <a:cxnLst/>
            <a:rect l="l" t="t" r="r" b="b"/>
            <a:pathLst>
              <a:path h="4980051">
                <a:moveTo>
                  <a:pt x="0" y="0"/>
                </a:moveTo>
                <a:lnTo>
                  <a:pt x="0" y="49800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29400" y="1228725"/>
            <a:ext cx="0" cy="4980051"/>
          </a:xfrm>
          <a:custGeom>
            <a:avLst/>
            <a:gdLst/>
            <a:ahLst/>
            <a:cxnLst/>
            <a:rect l="l" t="t" r="r" b="b"/>
            <a:pathLst>
              <a:path h="4980051">
                <a:moveTo>
                  <a:pt x="0" y="0"/>
                </a:moveTo>
                <a:lnTo>
                  <a:pt x="0" y="49800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0850" y="1247775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0850" y="196215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0850" y="2676525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0850" y="3497326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0850" y="4211701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0850" y="4926076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850" y="5640451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7200" y="527050"/>
            <a:ext cx="0" cy="5681726"/>
          </a:xfrm>
          <a:custGeom>
            <a:avLst/>
            <a:gdLst/>
            <a:ahLst/>
            <a:cxnLst/>
            <a:rect l="l" t="t" r="r" b="b"/>
            <a:pathLst>
              <a:path h="5681726">
                <a:moveTo>
                  <a:pt x="0" y="0"/>
                </a:moveTo>
                <a:lnTo>
                  <a:pt x="0" y="5681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86800" y="527050"/>
            <a:ext cx="0" cy="5681726"/>
          </a:xfrm>
          <a:custGeom>
            <a:avLst/>
            <a:gdLst/>
            <a:ahLst/>
            <a:cxnLst/>
            <a:rect l="l" t="t" r="r" b="b"/>
            <a:pathLst>
              <a:path h="5681726">
                <a:moveTo>
                  <a:pt x="0" y="0"/>
                </a:moveTo>
                <a:lnTo>
                  <a:pt x="0" y="5681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0850" y="53340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0850" y="6202426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69720" y="564464"/>
            <a:ext cx="1449451" cy="60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37688" y="564464"/>
            <a:ext cx="4952873" cy="60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1696" y="1377060"/>
            <a:ext cx="1400175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14926" y="1377060"/>
            <a:ext cx="2097531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14921" y="1377060"/>
            <a:ext cx="1224152" cy="426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35431" y="2124202"/>
            <a:ext cx="120234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89986" y="2096135"/>
            <a:ext cx="848931" cy="41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27955" y="2096135"/>
            <a:ext cx="933830" cy="414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6015" y="2696210"/>
            <a:ext cx="911263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33372" y="2696210"/>
            <a:ext cx="204215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4723" y="3086430"/>
            <a:ext cx="1887855" cy="366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89986" y="2863850"/>
            <a:ext cx="848931" cy="414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07203" y="2863850"/>
            <a:ext cx="786790" cy="4145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45984" y="2863850"/>
            <a:ext cx="991209" cy="4145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90244" y="3659758"/>
            <a:ext cx="711403" cy="365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86582" y="3631691"/>
            <a:ext cx="470915" cy="414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84927" y="3631691"/>
            <a:ext cx="649681" cy="414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25233" y="3631691"/>
            <a:ext cx="836295" cy="414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36015" y="4374210"/>
            <a:ext cx="1011897" cy="3660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08858" y="4346143"/>
            <a:ext cx="628294" cy="4148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7203" y="4346143"/>
            <a:ext cx="786790" cy="4148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45984" y="4346143"/>
            <a:ext cx="991209" cy="4148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73175" y="5088890"/>
            <a:ext cx="751636" cy="3657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89986" y="5060950"/>
            <a:ext cx="848931" cy="4145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07203" y="5060950"/>
            <a:ext cx="786790" cy="4145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45984" y="5060950"/>
            <a:ext cx="991209" cy="4145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81100" y="5727192"/>
            <a:ext cx="733348" cy="3657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08858" y="5699150"/>
            <a:ext cx="628294" cy="4145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07203" y="5699150"/>
            <a:ext cx="786790" cy="4145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7200" y="533400"/>
            <a:ext cx="82296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457200" y="1247775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514600" y="1247775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572000" y="1247775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6629400" y="1247775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457200" y="1962150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514600" y="1962150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572000" y="1962150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629400" y="1962150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57200" y="2676525"/>
            <a:ext cx="2057400" cy="820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514600" y="2676525"/>
            <a:ext cx="2057400" cy="820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572000" y="2676525"/>
            <a:ext cx="2057400" cy="820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629400" y="2676525"/>
            <a:ext cx="2057400" cy="820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57200" y="349732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514600" y="349732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572000" y="349732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629400" y="349732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57200" y="4211701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514600" y="4211701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572000" y="4211701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629400" y="4211701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57200" y="492607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514600" y="492607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72000" y="492607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629400" y="4926076"/>
            <a:ext cx="2057400" cy="71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5640451"/>
            <a:ext cx="2057400" cy="561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514600" y="5640451"/>
            <a:ext cx="2057400" cy="561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0" y="5640451"/>
            <a:ext cx="2057400" cy="561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29400" y="5640451"/>
            <a:ext cx="2057400" cy="561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13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400" y="381000"/>
            <a:ext cx="8077200" cy="690372"/>
          </a:xfrm>
          <a:custGeom>
            <a:avLst/>
            <a:gdLst/>
            <a:ahLst/>
            <a:cxnLst/>
            <a:rect l="l" t="t" r="r" b="b"/>
            <a:pathLst>
              <a:path w="8077200" h="690372">
                <a:moveTo>
                  <a:pt x="0" y="690372"/>
                </a:moveTo>
                <a:lnTo>
                  <a:pt x="8077200" y="690372"/>
                </a:lnTo>
                <a:lnTo>
                  <a:pt x="807720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400" y="1071372"/>
            <a:ext cx="2362200" cy="951229"/>
          </a:xfrm>
          <a:custGeom>
            <a:avLst/>
            <a:gdLst/>
            <a:ahLst/>
            <a:cxnLst/>
            <a:rect l="l" t="t" r="r" b="b"/>
            <a:pathLst>
              <a:path w="2362200" h="951229">
                <a:moveTo>
                  <a:pt x="0" y="951229"/>
                </a:moveTo>
                <a:lnTo>
                  <a:pt x="2362200" y="951229"/>
                </a:lnTo>
                <a:lnTo>
                  <a:pt x="2362200" y="0"/>
                </a:lnTo>
                <a:lnTo>
                  <a:pt x="0" y="0"/>
                </a:lnTo>
                <a:lnTo>
                  <a:pt x="0" y="95122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95600" y="1071372"/>
            <a:ext cx="1790700" cy="951229"/>
          </a:xfrm>
          <a:custGeom>
            <a:avLst/>
            <a:gdLst/>
            <a:ahLst/>
            <a:cxnLst/>
            <a:rect l="l" t="t" r="r" b="b"/>
            <a:pathLst>
              <a:path w="1790700" h="951229">
                <a:moveTo>
                  <a:pt x="0" y="951229"/>
                </a:moveTo>
                <a:lnTo>
                  <a:pt x="1790700" y="951229"/>
                </a:lnTo>
                <a:lnTo>
                  <a:pt x="1790700" y="0"/>
                </a:lnTo>
                <a:lnTo>
                  <a:pt x="0" y="0"/>
                </a:lnTo>
                <a:lnTo>
                  <a:pt x="0" y="951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86300" y="1071372"/>
            <a:ext cx="1962150" cy="951229"/>
          </a:xfrm>
          <a:custGeom>
            <a:avLst/>
            <a:gdLst/>
            <a:ahLst/>
            <a:cxnLst/>
            <a:rect l="l" t="t" r="r" b="b"/>
            <a:pathLst>
              <a:path w="1962150" h="951229">
                <a:moveTo>
                  <a:pt x="0" y="951229"/>
                </a:moveTo>
                <a:lnTo>
                  <a:pt x="1962150" y="951229"/>
                </a:lnTo>
                <a:lnTo>
                  <a:pt x="1962150" y="0"/>
                </a:lnTo>
                <a:lnTo>
                  <a:pt x="0" y="0"/>
                </a:lnTo>
                <a:lnTo>
                  <a:pt x="0" y="951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48450" y="1071372"/>
            <a:ext cx="1962150" cy="951229"/>
          </a:xfrm>
          <a:custGeom>
            <a:avLst/>
            <a:gdLst/>
            <a:ahLst/>
            <a:cxnLst/>
            <a:rect l="l" t="t" r="r" b="b"/>
            <a:pathLst>
              <a:path w="1962150" h="951229">
                <a:moveTo>
                  <a:pt x="0" y="951229"/>
                </a:moveTo>
                <a:lnTo>
                  <a:pt x="1962150" y="951229"/>
                </a:lnTo>
                <a:lnTo>
                  <a:pt x="1962150" y="0"/>
                </a:lnTo>
                <a:lnTo>
                  <a:pt x="0" y="0"/>
                </a:lnTo>
                <a:lnTo>
                  <a:pt x="0" y="951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400" y="2022602"/>
            <a:ext cx="2362200" cy="755650"/>
          </a:xfrm>
          <a:custGeom>
            <a:avLst/>
            <a:gdLst/>
            <a:ahLst/>
            <a:cxnLst/>
            <a:rect l="l" t="t" r="r" b="b"/>
            <a:pathLst>
              <a:path w="2362200" h="755650">
                <a:moveTo>
                  <a:pt x="0" y="755650"/>
                </a:moveTo>
                <a:lnTo>
                  <a:pt x="2362200" y="755650"/>
                </a:lnTo>
                <a:lnTo>
                  <a:pt x="236220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95600" y="2022602"/>
            <a:ext cx="1790700" cy="755650"/>
          </a:xfrm>
          <a:custGeom>
            <a:avLst/>
            <a:gdLst/>
            <a:ahLst/>
            <a:cxnLst/>
            <a:rect l="l" t="t" r="r" b="b"/>
            <a:pathLst>
              <a:path w="1790700" h="755650">
                <a:moveTo>
                  <a:pt x="0" y="755650"/>
                </a:moveTo>
                <a:lnTo>
                  <a:pt x="1790700" y="755650"/>
                </a:lnTo>
                <a:lnTo>
                  <a:pt x="179070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86300" y="2022602"/>
            <a:ext cx="1962150" cy="755650"/>
          </a:xfrm>
          <a:custGeom>
            <a:avLst/>
            <a:gdLst/>
            <a:ahLst/>
            <a:cxnLst/>
            <a:rect l="l" t="t" r="r" b="b"/>
            <a:pathLst>
              <a:path w="1962150" h="755650">
                <a:moveTo>
                  <a:pt x="0" y="755650"/>
                </a:moveTo>
                <a:lnTo>
                  <a:pt x="1962150" y="755650"/>
                </a:lnTo>
                <a:lnTo>
                  <a:pt x="196215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48450" y="2022602"/>
            <a:ext cx="1962150" cy="755650"/>
          </a:xfrm>
          <a:custGeom>
            <a:avLst/>
            <a:gdLst/>
            <a:ahLst/>
            <a:cxnLst/>
            <a:rect l="l" t="t" r="r" b="b"/>
            <a:pathLst>
              <a:path w="1962150" h="755650">
                <a:moveTo>
                  <a:pt x="0" y="755650"/>
                </a:moveTo>
                <a:lnTo>
                  <a:pt x="1962150" y="755650"/>
                </a:lnTo>
                <a:lnTo>
                  <a:pt x="196215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3400" y="2778315"/>
            <a:ext cx="2362200" cy="429450"/>
          </a:xfrm>
          <a:custGeom>
            <a:avLst/>
            <a:gdLst/>
            <a:ahLst/>
            <a:cxnLst/>
            <a:rect l="l" t="t" r="r" b="b"/>
            <a:pathLst>
              <a:path w="2362200" h="429450">
                <a:moveTo>
                  <a:pt x="0" y="429450"/>
                </a:moveTo>
                <a:lnTo>
                  <a:pt x="2362200" y="429450"/>
                </a:lnTo>
                <a:lnTo>
                  <a:pt x="23622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95600" y="2778315"/>
            <a:ext cx="1790700" cy="429450"/>
          </a:xfrm>
          <a:custGeom>
            <a:avLst/>
            <a:gdLst/>
            <a:ahLst/>
            <a:cxnLst/>
            <a:rect l="l" t="t" r="r" b="b"/>
            <a:pathLst>
              <a:path w="1790700" h="429450">
                <a:moveTo>
                  <a:pt x="0" y="429450"/>
                </a:moveTo>
                <a:lnTo>
                  <a:pt x="1790700" y="429450"/>
                </a:lnTo>
                <a:lnTo>
                  <a:pt x="17907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86300" y="2778315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48450" y="2778315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400" y="3207639"/>
            <a:ext cx="2362200" cy="755650"/>
          </a:xfrm>
          <a:custGeom>
            <a:avLst/>
            <a:gdLst/>
            <a:ahLst/>
            <a:cxnLst/>
            <a:rect l="l" t="t" r="r" b="b"/>
            <a:pathLst>
              <a:path w="2362200" h="755650">
                <a:moveTo>
                  <a:pt x="0" y="755650"/>
                </a:moveTo>
                <a:lnTo>
                  <a:pt x="2362200" y="755650"/>
                </a:lnTo>
                <a:lnTo>
                  <a:pt x="236220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95600" y="3207639"/>
            <a:ext cx="1790700" cy="755650"/>
          </a:xfrm>
          <a:custGeom>
            <a:avLst/>
            <a:gdLst/>
            <a:ahLst/>
            <a:cxnLst/>
            <a:rect l="l" t="t" r="r" b="b"/>
            <a:pathLst>
              <a:path w="1790700" h="755650">
                <a:moveTo>
                  <a:pt x="0" y="755650"/>
                </a:moveTo>
                <a:lnTo>
                  <a:pt x="1790700" y="755650"/>
                </a:lnTo>
                <a:lnTo>
                  <a:pt x="179070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86300" y="3207639"/>
            <a:ext cx="1962150" cy="755650"/>
          </a:xfrm>
          <a:custGeom>
            <a:avLst/>
            <a:gdLst/>
            <a:ahLst/>
            <a:cxnLst/>
            <a:rect l="l" t="t" r="r" b="b"/>
            <a:pathLst>
              <a:path w="1962150" h="755650">
                <a:moveTo>
                  <a:pt x="0" y="755650"/>
                </a:moveTo>
                <a:lnTo>
                  <a:pt x="1962150" y="755650"/>
                </a:lnTo>
                <a:lnTo>
                  <a:pt x="196215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48450" y="3207639"/>
            <a:ext cx="1962150" cy="755650"/>
          </a:xfrm>
          <a:custGeom>
            <a:avLst/>
            <a:gdLst/>
            <a:ahLst/>
            <a:cxnLst/>
            <a:rect l="l" t="t" r="r" b="b"/>
            <a:pathLst>
              <a:path w="1962150" h="755650">
                <a:moveTo>
                  <a:pt x="0" y="755650"/>
                </a:moveTo>
                <a:lnTo>
                  <a:pt x="1962150" y="755650"/>
                </a:lnTo>
                <a:lnTo>
                  <a:pt x="196215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3400" y="3963416"/>
            <a:ext cx="2362200" cy="755650"/>
          </a:xfrm>
          <a:custGeom>
            <a:avLst/>
            <a:gdLst/>
            <a:ahLst/>
            <a:cxnLst/>
            <a:rect l="l" t="t" r="r" b="b"/>
            <a:pathLst>
              <a:path w="2362200" h="755650">
                <a:moveTo>
                  <a:pt x="0" y="755649"/>
                </a:moveTo>
                <a:lnTo>
                  <a:pt x="2362200" y="755649"/>
                </a:lnTo>
                <a:lnTo>
                  <a:pt x="2362200" y="0"/>
                </a:lnTo>
                <a:lnTo>
                  <a:pt x="0" y="0"/>
                </a:lnTo>
                <a:lnTo>
                  <a:pt x="0" y="75564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95600" y="3963416"/>
            <a:ext cx="1790700" cy="755650"/>
          </a:xfrm>
          <a:custGeom>
            <a:avLst/>
            <a:gdLst/>
            <a:ahLst/>
            <a:cxnLst/>
            <a:rect l="l" t="t" r="r" b="b"/>
            <a:pathLst>
              <a:path w="1790700" h="755650">
                <a:moveTo>
                  <a:pt x="0" y="755649"/>
                </a:moveTo>
                <a:lnTo>
                  <a:pt x="1790700" y="755649"/>
                </a:lnTo>
                <a:lnTo>
                  <a:pt x="1790700" y="0"/>
                </a:lnTo>
                <a:lnTo>
                  <a:pt x="0" y="0"/>
                </a:lnTo>
                <a:lnTo>
                  <a:pt x="0" y="75564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86300" y="3963416"/>
            <a:ext cx="1962150" cy="755650"/>
          </a:xfrm>
          <a:custGeom>
            <a:avLst/>
            <a:gdLst/>
            <a:ahLst/>
            <a:cxnLst/>
            <a:rect l="l" t="t" r="r" b="b"/>
            <a:pathLst>
              <a:path w="1962150" h="755650">
                <a:moveTo>
                  <a:pt x="0" y="755649"/>
                </a:moveTo>
                <a:lnTo>
                  <a:pt x="1962150" y="755649"/>
                </a:lnTo>
                <a:lnTo>
                  <a:pt x="1962150" y="0"/>
                </a:lnTo>
                <a:lnTo>
                  <a:pt x="0" y="0"/>
                </a:lnTo>
                <a:lnTo>
                  <a:pt x="0" y="75564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48450" y="3963416"/>
            <a:ext cx="1962150" cy="755650"/>
          </a:xfrm>
          <a:custGeom>
            <a:avLst/>
            <a:gdLst/>
            <a:ahLst/>
            <a:cxnLst/>
            <a:rect l="l" t="t" r="r" b="b"/>
            <a:pathLst>
              <a:path w="1962150" h="755650">
                <a:moveTo>
                  <a:pt x="0" y="755649"/>
                </a:moveTo>
                <a:lnTo>
                  <a:pt x="1962150" y="755649"/>
                </a:lnTo>
                <a:lnTo>
                  <a:pt x="1962150" y="0"/>
                </a:lnTo>
                <a:lnTo>
                  <a:pt x="0" y="0"/>
                </a:lnTo>
                <a:lnTo>
                  <a:pt x="0" y="75564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3400" y="4719002"/>
            <a:ext cx="2362200" cy="429450"/>
          </a:xfrm>
          <a:custGeom>
            <a:avLst/>
            <a:gdLst/>
            <a:ahLst/>
            <a:cxnLst/>
            <a:rect l="l" t="t" r="r" b="b"/>
            <a:pathLst>
              <a:path w="2362200" h="429450">
                <a:moveTo>
                  <a:pt x="0" y="429450"/>
                </a:moveTo>
                <a:lnTo>
                  <a:pt x="2362200" y="429450"/>
                </a:lnTo>
                <a:lnTo>
                  <a:pt x="23622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95600" y="4719002"/>
            <a:ext cx="1790700" cy="429450"/>
          </a:xfrm>
          <a:custGeom>
            <a:avLst/>
            <a:gdLst/>
            <a:ahLst/>
            <a:cxnLst/>
            <a:rect l="l" t="t" r="r" b="b"/>
            <a:pathLst>
              <a:path w="1790700" h="429450">
                <a:moveTo>
                  <a:pt x="0" y="429450"/>
                </a:moveTo>
                <a:lnTo>
                  <a:pt x="1790700" y="429450"/>
                </a:lnTo>
                <a:lnTo>
                  <a:pt x="17907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86300" y="4719002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48450" y="4719002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3400" y="5148516"/>
            <a:ext cx="2362200" cy="429450"/>
          </a:xfrm>
          <a:custGeom>
            <a:avLst/>
            <a:gdLst/>
            <a:ahLst/>
            <a:cxnLst/>
            <a:rect l="l" t="t" r="r" b="b"/>
            <a:pathLst>
              <a:path w="2362200" h="429450">
                <a:moveTo>
                  <a:pt x="0" y="429450"/>
                </a:moveTo>
                <a:lnTo>
                  <a:pt x="2362200" y="429450"/>
                </a:lnTo>
                <a:lnTo>
                  <a:pt x="23622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95600" y="5148516"/>
            <a:ext cx="1790700" cy="429450"/>
          </a:xfrm>
          <a:custGeom>
            <a:avLst/>
            <a:gdLst/>
            <a:ahLst/>
            <a:cxnLst/>
            <a:rect l="l" t="t" r="r" b="b"/>
            <a:pathLst>
              <a:path w="1790700" h="429450">
                <a:moveTo>
                  <a:pt x="0" y="429450"/>
                </a:moveTo>
                <a:lnTo>
                  <a:pt x="1790700" y="429450"/>
                </a:lnTo>
                <a:lnTo>
                  <a:pt x="17907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86300" y="5148516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48450" y="5148516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3400" y="5577903"/>
            <a:ext cx="2362200" cy="820801"/>
          </a:xfrm>
          <a:custGeom>
            <a:avLst/>
            <a:gdLst/>
            <a:ahLst/>
            <a:cxnLst/>
            <a:rect l="l" t="t" r="r" b="b"/>
            <a:pathLst>
              <a:path w="2362200" h="820801">
                <a:moveTo>
                  <a:pt x="0" y="820800"/>
                </a:moveTo>
                <a:lnTo>
                  <a:pt x="2362200" y="820800"/>
                </a:lnTo>
                <a:lnTo>
                  <a:pt x="2362200" y="0"/>
                </a:lnTo>
                <a:lnTo>
                  <a:pt x="0" y="0"/>
                </a:lnTo>
                <a:lnTo>
                  <a:pt x="0" y="820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95600" y="5577903"/>
            <a:ext cx="1790700" cy="820801"/>
          </a:xfrm>
          <a:custGeom>
            <a:avLst/>
            <a:gdLst/>
            <a:ahLst/>
            <a:cxnLst/>
            <a:rect l="l" t="t" r="r" b="b"/>
            <a:pathLst>
              <a:path w="1790700" h="820801">
                <a:moveTo>
                  <a:pt x="0" y="820800"/>
                </a:moveTo>
                <a:lnTo>
                  <a:pt x="1790700" y="820800"/>
                </a:lnTo>
                <a:lnTo>
                  <a:pt x="1790700" y="0"/>
                </a:lnTo>
                <a:lnTo>
                  <a:pt x="0" y="0"/>
                </a:lnTo>
                <a:lnTo>
                  <a:pt x="0" y="8208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86300" y="5577903"/>
            <a:ext cx="1962150" cy="820801"/>
          </a:xfrm>
          <a:custGeom>
            <a:avLst/>
            <a:gdLst/>
            <a:ahLst/>
            <a:cxnLst/>
            <a:rect l="l" t="t" r="r" b="b"/>
            <a:pathLst>
              <a:path w="1962150" h="820801">
                <a:moveTo>
                  <a:pt x="0" y="820800"/>
                </a:moveTo>
                <a:lnTo>
                  <a:pt x="1962150" y="820800"/>
                </a:lnTo>
                <a:lnTo>
                  <a:pt x="1962150" y="0"/>
                </a:lnTo>
                <a:lnTo>
                  <a:pt x="0" y="0"/>
                </a:lnTo>
                <a:lnTo>
                  <a:pt x="0" y="8208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48450" y="5577903"/>
            <a:ext cx="1962150" cy="820801"/>
          </a:xfrm>
          <a:custGeom>
            <a:avLst/>
            <a:gdLst/>
            <a:ahLst/>
            <a:cxnLst/>
            <a:rect l="l" t="t" r="r" b="b"/>
            <a:pathLst>
              <a:path w="1962150" h="820801">
                <a:moveTo>
                  <a:pt x="0" y="820800"/>
                </a:moveTo>
                <a:lnTo>
                  <a:pt x="1962150" y="820800"/>
                </a:lnTo>
                <a:lnTo>
                  <a:pt x="1962150" y="0"/>
                </a:lnTo>
                <a:lnTo>
                  <a:pt x="0" y="0"/>
                </a:lnTo>
                <a:lnTo>
                  <a:pt x="0" y="8208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3400" y="6398705"/>
            <a:ext cx="2362200" cy="429450"/>
          </a:xfrm>
          <a:custGeom>
            <a:avLst/>
            <a:gdLst/>
            <a:ahLst/>
            <a:cxnLst/>
            <a:rect l="l" t="t" r="r" b="b"/>
            <a:pathLst>
              <a:path w="2362200" h="429450">
                <a:moveTo>
                  <a:pt x="0" y="429450"/>
                </a:moveTo>
                <a:lnTo>
                  <a:pt x="2362200" y="429450"/>
                </a:lnTo>
                <a:lnTo>
                  <a:pt x="23622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95600" y="6398705"/>
            <a:ext cx="1790700" cy="429450"/>
          </a:xfrm>
          <a:custGeom>
            <a:avLst/>
            <a:gdLst/>
            <a:ahLst/>
            <a:cxnLst/>
            <a:rect l="l" t="t" r="r" b="b"/>
            <a:pathLst>
              <a:path w="1790700" h="429450">
                <a:moveTo>
                  <a:pt x="0" y="429450"/>
                </a:moveTo>
                <a:lnTo>
                  <a:pt x="1790700" y="429450"/>
                </a:lnTo>
                <a:lnTo>
                  <a:pt x="179070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6300" y="6398705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48450" y="6398705"/>
            <a:ext cx="1962150" cy="429450"/>
          </a:xfrm>
          <a:custGeom>
            <a:avLst/>
            <a:gdLst/>
            <a:ahLst/>
            <a:cxnLst/>
            <a:rect l="l" t="t" r="r" b="b"/>
            <a:pathLst>
              <a:path w="1962150" h="429450">
                <a:moveTo>
                  <a:pt x="0" y="429450"/>
                </a:moveTo>
                <a:lnTo>
                  <a:pt x="1962150" y="429450"/>
                </a:lnTo>
                <a:lnTo>
                  <a:pt x="1962150" y="0"/>
                </a:lnTo>
                <a:lnTo>
                  <a:pt x="0" y="0"/>
                </a:lnTo>
                <a:lnTo>
                  <a:pt x="0" y="42945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95600" y="1052322"/>
            <a:ext cx="0" cy="5782184"/>
          </a:xfrm>
          <a:custGeom>
            <a:avLst/>
            <a:gdLst/>
            <a:ahLst/>
            <a:cxnLst/>
            <a:rect l="l" t="t" r="r" b="b"/>
            <a:pathLst>
              <a:path h="5782184">
                <a:moveTo>
                  <a:pt x="0" y="0"/>
                </a:moveTo>
                <a:lnTo>
                  <a:pt x="0" y="57821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86300" y="1052322"/>
            <a:ext cx="0" cy="5782184"/>
          </a:xfrm>
          <a:custGeom>
            <a:avLst/>
            <a:gdLst/>
            <a:ahLst/>
            <a:cxnLst/>
            <a:rect l="l" t="t" r="r" b="b"/>
            <a:pathLst>
              <a:path h="5782184">
                <a:moveTo>
                  <a:pt x="0" y="0"/>
                </a:moveTo>
                <a:lnTo>
                  <a:pt x="0" y="57821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48450" y="1052322"/>
            <a:ext cx="0" cy="5782184"/>
          </a:xfrm>
          <a:custGeom>
            <a:avLst/>
            <a:gdLst/>
            <a:ahLst/>
            <a:cxnLst/>
            <a:rect l="l" t="t" r="r" b="b"/>
            <a:pathLst>
              <a:path h="5782184">
                <a:moveTo>
                  <a:pt x="0" y="0"/>
                </a:moveTo>
                <a:lnTo>
                  <a:pt x="0" y="57821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7050" y="1071372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7050" y="2022602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7050" y="2778252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7050" y="3207766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7050" y="3963416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7050" y="4719066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7050" y="5148453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7050" y="5577967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7050" y="6398704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400" y="374650"/>
            <a:ext cx="0" cy="6459856"/>
          </a:xfrm>
          <a:custGeom>
            <a:avLst/>
            <a:gdLst/>
            <a:ahLst/>
            <a:cxnLst/>
            <a:rect l="l" t="t" r="r" b="b"/>
            <a:pathLst>
              <a:path h="6459856">
                <a:moveTo>
                  <a:pt x="0" y="0"/>
                </a:moveTo>
                <a:lnTo>
                  <a:pt x="0" y="64598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10600" y="374650"/>
            <a:ext cx="0" cy="6459856"/>
          </a:xfrm>
          <a:custGeom>
            <a:avLst/>
            <a:gdLst/>
            <a:ahLst/>
            <a:cxnLst/>
            <a:rect l="l" t="t" r="r" b="b"/>
            <a:pathLst>
              <a:path h="6459856">
                <a:moveTo>
                  <a:pt x="0" y="0"/>
                </a:moveTo>
                <a:lnTo>
                  <a:pt x="0" y="64598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7050" y="3810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7050" y="6828156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29512" y="400176"/>
            <a:ext cx="6606921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61970" y="1319149"/>
            <a:ext cx="1581658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65471" y="1090625"/>
            <a:ext cx="1205991" cy="42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23383" y="1546605"/>
            <a:ext cx="1015771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86600" y="1319149"/>
            <a:ext cx="1224495" cy="426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26871" y="2048255"/>
            <a:ext cx="1994408" cy="324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71700" y="2406345"/>
            <a:ext cx="812545" cy="324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87166" y="2209800"/>
            <a:ext cx="731520" cy="3550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45303" y="2209800"/>
            <a:ext cx="806196" cy="3550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175" y="2820289"/>
            <a:ext cx="2237105" cy="324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87166" y="2802636"/>
            <a:ext cx="731520" cy="3550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3883" y="2802636"/>
            <a:ext cx="678688" cy="3550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4052" y="2802636"/>
            <a:ext cx="854417" cy="3550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71067" y="3233674"/>
            <a:ext cx="1957451" cy="3246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32660" y="3591763"/>
            <a:ext cx="726300" cy="3249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87166" y="3395167"/>
            <a:ext cx="731520" cy="355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13883" y="3395167"/>
            <a:ext cx="678688" cy="355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74052" y="3395167"/>
            <a:ext cx="854417" cy="355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4743" y="3989578"/>
            <a:ext cx="2274189" cy="3246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38527" y="4347718"/>
            <a:ext cx="1033272" cy="3246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87166" y="4151122"/>
            <a:ext cx="731520" cy="3550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13883" y="4151122"/>
            <a:ext cx="678688" cy="3550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74052" y="4151122"/>
            <a:ext cx="854417" cy="3550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17776" y="4761611"/>
            <a:ext cx="957033" cy="3246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87750" y="4743958"/>
            <a:ext cx="542544" cy="3550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13883" y="4743958"/>
            <a:ext cx="678688" cy="3550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74052" y="4743958"/>
            <a:ext cx="854417" cy="3550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3615" y="5191074"/>
            <a:ext cx="2083816" cy="3249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87750" y="5173345"/>
            <a:ext cx="542544" cy="3550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80939" y="5173345"/>
            <a:ext cx="560527" cy="3550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42632" y="5173345"/>
            <a:ext cx="720090" cy="3550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08404" y="5816498"/>
            <a:ext cx="1265529" cy="32461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87750" y="5798515"/>
            <a:ext cx="542544" cy="3553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80939" y="5798515"/>
            <a:ext cx="560527" cy="3553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74052" y="5602833"/>
            <a:ext cx="451103" cy="3553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12633" y="5602833"/>
            <a:ext cx="585216" cy="35539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1632" y="5993282"/>
            <a:ext cx="451103" cy="3550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99959" y="5993282"/>
            <a:ext cx="590550" cy="3550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72654" y="5993282"/>
            <a:ext cx="630935" cy="3550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7707" y="6441643"/>
            <a:ext cx="2110994" cy="3249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87750" y="6423964"/>
            <a:ext cx="542544" cy="3550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80939" y="6423964"/>
            <a:ext cx="560527" cy="3550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4052" y="6423964"/>
            <a:ext cx="854417" cy="35509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3400" y="381000"/>
            <a:ext cx="8077200" cy="690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533400" y="1071372"/>
            <a:ext cx="2362200" cy="951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895600" y="1071372"/>
            <a:ext cx="1790700" cy="951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4686300" y="1071372"/>
            <a:ext cx="1962150" cy="951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6648450" y="1071372"/>
            <a:ext cx="1962150" cy="951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3400" y="2022602"/>
            <a:ext cx="236220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2895600" y="2022602"/>
            <a:ext cx="179070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4686300" y="2022602"/>
            <a:ext cx="196215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648450" y="2022602"/>
            <a:ext cx="196215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533400" y="2778252"/>
            <a:ext cx="2362200" cy="4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895600" y="2778252"/>
            <a:ext cx="1790700" cy="4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686300" y="2778252"/>
            <a:ext cx="1962150" cy="4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6648450" y="2778252"/>
            <a:ext cx="1962150" cy="4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33400" y="3207766"/>
            <a:ext cx="236220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895600" y="3207766"/>
            <a:ext cx="179070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686300" y="3207766"/>
            <a:ext cx="196215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648450" y="3207766"/>
            <a:ext cx="196215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533400" y="3963416"/>
            <a:ext cx="236220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895600" y="3963416"/>
            <a:ext cx="179070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86300" y="3963416"/>
            <a:ext cx="196215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648450" y="3963416"/>
            <a:ext cx="196215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33400" y="4719066"/>
            <a:ext cx="2362200" cy="429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895600" y="4719066"/>
            <a:ext cx="1790700" cy="429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686300" y="4719066"/>
            <a:ext cx="1962150" cy="429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648450" y="4719066"/>
            <a:ext cx="1962150" cy="429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33400" y="5148453"/>
            <a:ext cx="2362200" cy="42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895600" y="5148453"/>
            <a:ext cx="1790700" cy="42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686300" y="5148453"/>
            <a:ext cx="1962150" cy="42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648450" y="5148453"/>
            <a:ext cx="1962150" cy="42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33400" y="5577967"/>
            <a:ext cx="2362200" cy="82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895600" y="5577967"/>
            <a:ext cx="1790700" cy="82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86300" y="5577967"/>
            <a:ext cx="1962150" cy="82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648450" y="5577967"/>
            <a:ext cx="1962150" cy="820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33400" y="6398704"/>
            <a:ext cx="2362200" cy="429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95600" y="6398704"/>
            <a:ext cx="1790700" cy="429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686300" y="6398704"/>
            <a:ext cx="1962150" cy="429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48450" y="6398704"/>
            <a:ext cx="1962150" cy="429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200" y="457200"/>
            <a:ext cx="3898391" cy="1582801"/>
          </a:xfrm>
          <a:custGeom>
            <a:avLst/>
            <a:gdLst/>
            <a:ahLst/>
            <a:cxnLst/>
            <a:rect l="l" t="t" r="r" b="b"/>
            <a:pathLst>
              <a:path w="3898391" h="1582801">
                <a:moveTo>
                  <a:pt x="0" y="1582801"/>
                </a:moveTo>
                <a:lnTo>
                  <a:pt x="3898391" y="1582801"/>
                </a:lnTo>
                <a:lnTo>
                  <a:pt x="3898391" y="0"/>
                </a:lnTo>
                <a:lnTo>
                  <a:pt x="0" y="0"/>
                </a:lnTo>
                <a:lnTo>
                  <a:pt x="0" y="1582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6592" y="457200"/>
            <a:ext cx="3188208" cy="1582801"/>
          </a:xfrm>
          <a:custGeom>
            <a:avLst/>
            <a:gdLst/>
            <a:ahLst/>
            <a:cxnLst/>
            <a:rect l="l" t="t" r="r" b="b"/>
            <a:pathLst>
              <a:path w="3188208" h="1582801">
                <a:moveTo>
                  <a:pt x="0" y="1582801"/>
                </a:moveTo>
                <a:lnTo>
                  <a:pt x="3188208" y="1582801"/>
                </a:lnTo>
                <a:lnTo>
                  <a:pt x="3188208" y="0"/>
                </a:lnTo>
                <a:lnTo>
                  <a:pt x="0" y="0"/>
                </a:lnTo>
                <a:lnTo>
                  <a:pt x="0" y="1582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200" y="2040089"/>
            <a:ext cx="3898391" cy="459143"/>
          </a:xfrm>
          <a:custGeom>
            <a:avLst/>
            <a:gdLst/>
            <a:ahLst/>
            <a:cxnLst/>
            <a:rect l="l" t="t" r="r" b="b"/>
            <a:pathLst>
              <a:path w="3898391" h="459143">
                <a:moveTo>
                  <a:pt x="0" y="459143"/>
                </a:moveTo>
                <a:lnTo>
                  <a:pt x="3898391" y="459143"/>
                </a:lnTo>
                <a:lnTo>
                  <a:pt x="3898391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6592" y="2040089"/>
            <a:ext cx="3188208" cy="459143"/>
          </a:xfrm>
          <a:custGeom>
            <a:avLst/>
            <a:gdLst/>
            <a:ahLst/>
            <a:cxnLst/>
            <a:rect l="l" t="t" r="r" b="b"/>
            <a:pathLst>
              <a:path w="3188208" h="459143">
                <a:moveTo>
                  <a:pt x="0" y="459143"/>
                </a:moveTo>
                <a:lnTo>
                  <a:pt x="3188208" y="459143"/>
                </a:lnTo>
                <a:lnTo>
                  <a:pt x="3188208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00" y="2499194"/>
            <a:ext cx="3898391" cy="459143"/>
          </a:xfrm>
          <a:custGeom>
            <a:avLst/>
            <a:gdLst/>
            <a:ahLst/>
            <a:cxnLst/>
            <a:rect l="l" t="t" r="r" b="b"/>
            <a:pathLst>
              <a:path w="3898391" h="459143">
                <a:moveTo>
                  <a:pt x="0" y="459143"/>
                </a:moveTo>
                <a:lnTo>
                  <a:pt x="3898391" y="459143"/>
                </a:lnTo>
                <a:lnTo>
                  <a:pt x="3898391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6592" y="2499194"/>
            <a:ext cx="3188208" cy="459143"/>
          </a:xfrm>
          <a:custGeom>
            <a:avLst/>
            <a:gdLst/>
            <a:ahLst/>
            <a:cxnLst/>
            <a:rect l="l" t="t" r="r" b="b"/>
            <a:pathLst>
              <a:path w="3188208" h="459143">
                <a:moveTo>
                  <a:pt x="0" y="459143"/>
                </a:moveTo>
                <a:lnTo>
                  <a:pt x="3188208" y="459143"/>
                </a:lnTo>
                <a:lnTo>
                  <a:pt x="3188208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200" y="2958299"/>
            <a:ext cx="3898391" cy="802932"/>
          </a:xfrm>
          <a:custGeom>
            <a:avLst/>
            <a:gdLst/>
            <a:ahLst/>
            <a:cxnLst/>
            <a:rect l="l" t="t" r="r" b="b"/>
            <a:pathLst>
              <a:path w="3898391" h="802932">
                <a:moveTo>
                  <a:pt x="0" y="802932"/>
                </a:moveTo>
                <a:lnTo>
                  <a:pt x="3898391" y="802932"/>
                </a:lnTo>
                <a:lnTo>
                  <a:pt x="3898391" y="0"/>
                </a:lnTo>
                <a:lnTo>
                  <a:pt x="0" y="0"/>
                </a:lnTo>
                <a:lnTo>
                  <a:pt x="0" y="802932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6592" y="2958299"/>
            <a:ext cx="3188208" cy="802932"/>
          </a:xfrm>
          <a:custGeom>
            <a:avLst/>
            <a:gdLst/>
            <a:ahLst/>
            <a:cxnLst/>
            <a:rect l="l" t="t" r="r" b="b"/>
            <a:pathLst>
              <a:path w="3188208" h="802932">
                <a:moveTo>
                  <a:pt x="0" y="802932"/>
                </a:moveTo>
                <a:lnTo>
                  <a:pt x="3188208" y="802932"/>
                </a:lnTo>
                <a:lnTo>
                  <a:pt x="3188208" y="0"/>
                </a:lnTo>
                <a:lnTo>
                  <a:pt x="0" y="0"/>
                </a:lnTo>
                <a:lnTo>
                  <a:pt x="0" y="802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200" y="3761320"/>
            <a:ext cx="3898391" cy="802932"/>
          </a:xfrm>
          <a:custGeom>
            <a:avLst/>
            <a:gdLst/>
            <a:ahLst/>
            <a:cxnLst/>
            <a:rect l="l" t="t" r="r" b="b"/>
            <a:pathLst>
              <a:path w="3898391" h="802932">
                <a:moveTo>
                  <a:pt x="0" y="802932"/>
                </a:moveTo>
                <a:lnTo>
                  <a:pt x="3898391" y="802932"/>
                </a:lnTo>
                <a:lnTo>
                  <a:pt x="3898391" y="0"/>
                </a:lnTo>
                <a:lnTo>
                  <a:pt x="0" y="0"/>
                </a:lnTo>
                <a:lnTo>
                  <a:pt x="0" y="802932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6592" y="3761320"/>
            <a:ext cx="3188208" cy="802932"/>
          </a:xfrm>
          <a:custGeom>
            <a:avLst/>
            <a:gdLst/>
            <a:ahLst/>
            <a:cxnLst/>
            <a:rect l="l" t="t" r="r" b="b"/>
            <a:pathLst>
              <a:path w="3188208" h="802932">
                <a:moveTo>
                  <a:pt x="0" y="802932"/>
                </a:moveTo>
                <a:lnTo>
                  <a:pt x="3188208" y="802932"/>
                </a:lnTo>
                <a:lnTo>
                  <a:pt x="3188208" y="0"/>
                </a:lnTo>
                <a:lnTo>
                  <a:pt x="0" y="0"/>
                </a:lnTo>
                <a:lnTo>
                  <a:pt x="0" y="802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200" y="4564214"/>
            <a:ext cx="3898391" cy="459143"/>
          </a:xfrm>
          <a:custGeom>
            <a:avLst/>
            <a:gdLst/>
            <a:ahLst/>
            <a:cxnLst/>
            <a:rect l="l" t="t" r="r" b="b"/>
            <a:pathLst>
              <a:path w="3898391" h="459143">
                <a:moveTo>
                  <a:pt x="0" y="459143"/>
                </a:moveTo>
                <a:lnTo>
                  <a:pt x="3898391" y="459143"/>
                </a:lnTo>
                <a:lnTo>
                  <a:pt x="3898391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6592" y="4564214"/>
            <a:ext cx="3188208" cy="459143"/>
          </a:xfrm>
          <a:custGeom>
            <a:avLst/>
            <a:gdLst/>
            <a:ahLst/>
            <a:cxnLst/>
            <a:rect l="l" t="t" r="r" b="b"/>
            <a:pathLst>
              <a:path w="3188208" h="459143">
                <a:moveTo>
                  <a:pt x="0" y="459143"/>
                </a:moveTo>
                <a:lnTo>
                  <a:pt x="3188208" y="459143"/>
                </a:lnTo>
                <a:lnTo>
                  <a:pt x="3188208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8200" y="5023319"/>
            <a:ext cx="3898391" cy="459143"/>
          </a:xfrm>
          <a:custGeom>
            <a:avLst/>
            <a:gdLst/>
            <a:ahLst/>
            <a:cxnLst/>
            <a:rect l="l" t="t" r="r" b="b"/>
            <a:pathLst>
              <a:path w="3898391" h="459143">
                <a:moveTo>
                  <a:pt x="0" y="459143"/>
                </a:moveTo>
                <a:lnTo>
                  <a:pt x="3898391" y="459143"/>
                </a:lnTo>
                <a:lnTo>
                  <a:pt x="3898391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6592" y="5023319"/>
            <a:ext cx="3188208" cy="459143"/>
          </a:xfrm>
          <a:custGeom>
            <a:avLst/>
            <a:gdLst/>
            <a:ahLst/>
            <a:cxnLst/>
            <a:rect l="l" t="t" r="r" b="b"/>
            <a:pathLst>
              <a:path w="3188208" h="459143">
                <a:moveTo>
                  <a:pt x="0" y="459143"/>
                </a:moveTo>
                <a:lnTo>
                  <a:pt x="3188208" y="459143"/>
                </a:lnTo>
                <a:lnTo>
                  <a:pt x="3188208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200" y="5482501"/>
            <a:ext cx="3898391" cy="459143"/>
          </a:xfrm>
          <a:custGeom>
            <a:avLst/>
            <a:gdLst/>
            <a:ahLst/>
            <a:cxnLst/>
            <a:rect l="l" t="t" r="r" b="b"/>
            <a:pathLst>
              <a:path w="3898391" h="459143">
                <a:moveTo>
                  <a:pt x="0" y="459143"/>
                </a:moveTo>
                <a:lnTo>
                  <a:pt x="3898391" y="459143"/>
                </a:lnTo>
                <a:lnTo>
                  <a:pt x="3898391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6592" y="5482501"/>
            <a:ext cx="3188208" cy="459143"/>
          </a:xfrm>
          <a:custGeom>
            <a:avLst/>
            <a:gdLst/>
            <a:ahLst/>
            <a:cxnLst/>
            <a:rect l="l" t="t" r="r" b="b"/>
            <a:pathLst>
              <a:path w="3188208" h="459143">
                <a:moveTo>
                  <a:pt x="0" y="459143"/>
                </a:moveTo>
                <a:lnTo>
                  <a:pt x="3188208" y="459143"/>
                </a:lnTo>
                <a:lnTo>
                  <a:pt x="3188208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5941656"/>
            <a:ext cx="3898391" cy="459143"/>
          </a:xfrm>
          <a:custGeom>
            <a:avLst/>
            <a:gdLst/>
            <a:ahLst/>
            <a:cxnLst/>
            <a:rect l="l" t="t" r="r" b="b"/>
            <a:pathLst>
              <a:path w="3898391" h="459143">
                <a:moveTo>
                  <a:pt x="0" y="459143"/>
                </a:moveTo>
                <a:lnTo>
                  <a:pt x="3898391" y="459143"/>
                </a:lnTo>
                <a:lnTo>
                  <a:pt x="3898391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86A4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6592" y="5941656"/>
            <a:ext cx="3188208" cy="459143"/>
          </a:xfrm>
          <a:custGeom>
            <a:avLst/>
            <a:gdLst/>
            <a:ahLst/>
            <a:cxnLst/>
            <a:rect l="l" t="t" r="r" b="b"/>
            <a:pathLst>
              <a:path w="3188208" h="459143">
                <a:moveTo>
                  <a:pt x="0" y="459143"/>
                </a:moveTo>
                <a:lnTo>
                  <a:pt x="3188208" y="459143"/>
                </a:lnTo>
                <a:lnTo>
                  <a:pt x="3188208" y="0"/>
                </a:lnTo>
                <a:lnTo>
                  <a:pt x="0" y="0"/>
                </a:lnTo>
                <a:lnTo>
                  <a:pt x="0" y="45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36592" y="452374"/>
            <a:ext cx="0" cy="5953188"/>
          </a:xfrm>
          <a:custGeom>
            <a:avLst/>
            <a:gdLst/>
            <a:ahLst/>
            <a:cxnLst/>
            <a:rect l="l" t="t" r="r" b="b"/>
            <a:pathLst>
              <a:path h="5953188">
                <a:moveTo>
                  <a:pt x="0" y="0"/>
                </a:moveTo>
                <a:lnTo>
                  <a:pt x="0" y="5953188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3437" y="2040001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3437" y="2499233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3437" y="2958338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3437" y="3761231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3437" y="4564253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3437" y="5023358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3437" y="5482463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3437" y="5941644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8200" y="452374"/>
            <a:ext cx="0" cy="5953188"/>
          </a:xfrm>
          <a:custGeom>
            <a:avLst/>
            <a:gdLst/>
            <a:ahLst/>
            <a:cxnLst/>
            <a:rect l="l" t="t" r="r" b="b"/>
            <a:pathLst>
              <a:path h="5953188">
                <a:moveTo>
                  <a:pt x="0" y="0"/>
                </a:moveTo>
                <a:lnTo>
                  <a:pt x="0" y="5953188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24800" y="452374"/>
            <a:ext cx="0" cy="5953188"/>
          </a:xfrm>
          <a:custGeom>
            <a:avLst/>
            <a:gdLst/>
            <a:ahLst/>
            <a:cxnLst/>
            <a:rect l="l" t="t" r="r" b="b"/>
            <a:pathLst>
              <a:path h="5953188">
                <a:moveTo>
                  <a:pt x="0" y="0"/>
                </a:moveTo>
                <a:lnTo>
                  <a:pt x="0" y="5953188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3437" y="457200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3437" y="6400800"/>
            <a:ext cx="7096061" cy="0"/>
          </a:xfrm>
          <a:custGeom>
            <a:avLst/>
            <a:gdLst/>
            <a:ahLst/>
            <a:cxnLst/>
            <a:rect l="l" t="t" r="r" b="b"/>
            <a:pathLst>
              <a:path w="7096061">
                <a:moveTo>
                  <a:pt x="0" y="0"/>
                </a:moveTo>
                <a:lnTo>
                  <a:pt x="7096061" y="0"/>
                </a:lnTo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4717" y="943940"/>
            <a:ext cx="939190" cy="60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97094" y="882980"/>
            <a:ext cx="457200" cy="36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2275" y="882980"/>
            <a:ext cx="1026223" cy="3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65443" y="882980"/>
            <a:ext cx="1165771" cy="36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42586" y="1249044"/>
            <a:ext cx="1822577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51371" y="1249044"/>
            <a:ext cx="120220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4341" y="2039365"/>
            <a:ext cx="752005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40603" y="2071065"/>
            <a:ext cx="1147165" cy="414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74341" y="2498725"/>
            <a:ext cx="752005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40603" y="2530475"/>
            <a:ext cx="1147165" cy="414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725" y="3130041"/>
            <a:ext cx="2231644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40603" y="3333623"/>
            <a:ext cx="1147165" cy="414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64741" y="3933190"/>
            <a:ext cx="1967357" cy="3657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40603" y="4136771"/>
            <a:ext cx="1147165" cy="4145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74341" y="4564075"/>
            <a:ext cx="752005" cy="3660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40603" y="4596130"/>
            <a:ext cx="1147165" cy="414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74341" y="5023358"/>
            <a:ext cx="752005" cy="365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61355" y="5055057"/>
            <a:ext cx="1303147" cy="4148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74341" y="5482742"/>
            <a:ext cx="752005" cy="3657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40603" y="5514441"/>
            <a:ext cx="1147165" cy="4148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74341" y="5942076"/>
            <a:ext cx="752005" cy="3657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61355" y="5973775"/>
            <a:ext cx="1303147" cy="4145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8975" y="1533525"/>
            <a:ext cx="9524" cy="95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200" y="457200"/>
            <a:ext cx="3898391" cy="1582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736592" y="457200"/>
            <a:ext cx="3188208" cy="1582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38200" y="2040001"/>
            <a:ext cx="3898391" cy="459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736592" y="2040001"/>
            <a:ext cx="3188208" cy="459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38200" y="2499233"/>
            <a:ext cx="3898391" cy="4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736592" y="2499233"/>
            <a:ext cx="3188208" cy="4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38200" y="2958338"/>
            <a:ext cx="3898391" cy="80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736592" y="2958338"/>
            <a:ext cx="3188208" cy="80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38200" y="3761231"/>
            <a:ext cx="3898391" cy="803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736592" y="3761231"/>
            <a:ext cx="3188208" cy="803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38200" y="4564253"/>
            <a:ext cx="3898391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736592" y="4564253"/>
            <a:ext cx="3188208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38200" y="5023358"/>
            <a:ext cx="3898391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736592" y="5023358"/>
            <a:ext cx="3188208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38200" y="5482463"/>
            <a:ext cx="3898391" cy="459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736592" y="5482463"/>
            <a:ext cx="3188208" cy="459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38200" y="5941644"/>
            <a:ext cx="3898391" cy="459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36592" y="5941644"/>
            <a:ext cx="3188208" cy="459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7600" y="457225"/>
            <a:ext cx="1981200" cy="788136"/>
          </a:xfrm>
          <a:custGeom>
            <a:avLst/>
            <a:gdLst/>
            <a:ahLst/>
            <a:cxnLst/>
            <a:rect l="l" t="t" r="r" b="b"/>
            <a:pathLst>
              <a:path w="1981200" h="788136">
                <a:moveTo>
                  <a:pt x="0" y="788136"/>
                </a:moveTo>
                <a:lnTo>
                  <a:pt x="1981200" y="788136"/>
                </a:lnTo>
                <a:lnTo>
                  <a:pt x="1981200" y="0"/>
                </a:lnTo>
                <a:lnTo>
                  <a:pt x="0" y="0"/>
                </a:lnTo>
                <a:lnTo>
                  <a:pt x="0" y="788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8800" y="457225"/>
            <a:ext cx="1524000" cy="788136"/>
          </a:xfrm>
          <a:custGeom>
            <a:avLst/>
            <a:gdLst/>
            <a:ahLst/>
            <a:cxnLst/>
            <a:rect l="l" t="t" r="r" b="b"/>
            <a:pathLst>
              <a:path w="1524000" h="788136">
                <a:moveTo>
                  <a:pt x="0" y="788136"/>
                </a:moveTo>
                <a:lnTo>
                  <a:pt x="1524000" y="788136"/>
                </a:lnTo>
                <a:lnTo>
                  <a:pt x="1524000" y="0"/>
                </a:lnTo>
                <a:lnTo>
                  <a:pt x="0" y="0"/>
                </a:lnTo>
                <a:lnTo>
                  <a:pt x="0" y="788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2800" y="457225"/>
            <a:ext cx="1600200" cy="788136"/>
          </a:xfrm>
          <a:custGeom>
            <a:avLst/>
            <a:gdLst/>
            <a:ahLst/>
            <a:cxnLst/>
            <a:rect l="l" t="t" r="r" b="b"/>
            <a:pathLst>
              <a:path w="1600200" h="788136">
                <a:moveTo>
                  <a:pt x="0" y="788136"/>
                </a:moveTo>
                <a:lnTo>
                  <a:pt x="1600200" y="788136"/>
                </a:lnTo>
                <a:lnTo>
                  <a:pt x="1600200" y="0"/>
                </a:lnTo>
                <a:lnTo>
                  <a:pt x="0" y="0"/>
                </a:lnTo>
                <a:lnTo>
                  <a:pt x="0" y="788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1245362"/>
            <a:ext cx="3200400" cy="1665097"/>
          </a:xfrm>
          <a:custGeom>
            <a:avLst/>
            <a:gdLst/>
            <a:ahLst/>
            <a:cxnLst/>
            <a:rect l="l" t="t" r="r" b="b"/>
            <a:pathLst>
              <a:path w="3200400" h="1665097">
                <a:moveTo>
                  <a:pt x="0" y="1665097"/>
                </a:moveTo>
                <a:lnTo>
                  <a:pt x="3200400" y="1665097"/>
                </a:lnTo>
                <a:lnTo>
                  <a:pt x="3200400" y="0"/>
                </a:lnTo>
                <a:lnTo>
                  <a:pt x="0" y="0"/>
                </a:lnTo>
                <a:lnTo>
                  <a:pt x="0" y="16650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00" y="1245362"/>
            <a:ext cx="1981200" cy="1665097"/>
          </a:xfrm>
          <a:custGeom>
            <a:avLst/>
            <a:gdLst/>
            <a:ahLst/>
            <a:cxnLst/>
            <a:rect l="l" t="t" r="r" b="b"/>
            <a:pathLst>
              <a:path w="1981200" h="1665097">
                <a:moveTo>
                  <a:pt x="0" y="1665097"/>
                </a:moveTo>
                <a:lnTo>
                  <a:pt x="1981200" y="1665097"/>
                </a:lnTo>
                <a:lnTo>
                  <a:pt x="1981200" y="0"/>
                </a:lnTo>
                <a:lnTo>
                  <a:pt x="0" y="0"/>
                </a:lnTo>
                <a:lnTo>
                  <a:pt x="0" y="16650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8800" y="1245362"/>
            <a:ext cx="1524000" cy="1665097"/>
          </a:xfrm>
          <a:custGeom>
            <a:avLst/>
            <a:gdLst/>
            <a:ahLst/>
            <a:cxnLst/>
            <a:rect l="l" t="t" r="r" b="b"/>
            <a:pathLst>
              <a:path w="1524000" h="1665097">
                <a:moveTo>
                  <a:pt x="0" y="1665097"/>
                </a:moveTo>
                <a:lnTo>
                  <a:pt x="1524000" y="1665097"/>
                </a:lnTo>
                <a:lnTo>
                  <a:pt x="1524000" y="0"/>
                </a:lnTo>
                <a:lnTo>
                  <a:pt x="0" y="0"/>
                </a:lnTo>
                <a:lnTo>
                  <a:pt x="0" y="16650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2800" y="1245362"/>
            <a:ext cx="1600200" cy="1665097"/>
          </a:xfrm>
          <a:custGeom>
            <a:avLst/>
            <a:gdLst/>
            <a:ahLst/>
            <a:cxnLst/>
            <a:rect l="l" t="t" r="r" b="b"/>
            <a:pathLst>
              <a:path w="1600200" h="1665097">
                <a:moveTo>
                  <a:pt x="0" y="1665097"/>
                </a:moveTo>
                <a:lnTo>
                  <a:pt x="1600200" y="1665097"/>
                </a:lnTo>
                <a:lnTo>
                  <a:pt x="1600200" y="0"/>
                </a:lnTo>
                <a:lnTo>
                  <a:pt x="0" y="0"/>
                </a:lnTo>
                <a:lnTo>
                  <a:pt x="0" y="16650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" y="2910459"/>
            <a:ext cx="3200400" cy="1471676"/>
          </a:xfrm>
          <a:custGeom>
            <a:avLst/>
            <a:gdLst/>
            <a:ahLst/>
            <a:cxnLst/>
            <a:rect l="l" t="t" r="r" b="b"/>
            <a:pathLst>
              <a:path w="3200400" h="1471676">
                <a:moveTo>
                  <a:pt x="0" y="1471676"/>
                </a:moveTo>
                <a:lnTo>
                  <a:pt x="3200400" y="1471676"/>
                </a:lnTo>
                <a:lnTo>
                  <a:pt x="3200400" y="0"/>
                </a:lnTo>
                <a:lnTo>
                  <a:pt x="0" y="0"/>
                </a:lnTo>
                <a:lnTo>
                  <a:pt x="0" y="147167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2910459"/>
            <a:ext cx="1981200" cy="1471676"/>
          </a:xfrm>
          <a:custGeom>
            <a:avLst/>
            <a:gdLst/>
            <a:ahLst/>
            <a:cxnLst/>
            <a:rect l="l" t="t" r="r" b="b"/>
            <a:pathLst>
              <a:path w="1981200" h="1471676">
                <a:moveTo>
                  <a:pt x="0" y="1471676"/>
                </a:moveTo>
                <a:lnTo>
                  <a:pt x="1981200" y="1471676"/>
                </a:lnTo>
                <a:lnTo>
                  <a:pt x="1981200" y="0"/>
                </a:lnTo>
                <a:lnTo>
                  <a:pt x="0" y="0"/>
                </a:lnTo>
                <a:lnTo>
                  <a:pt x="0" y="147167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8800" y="2910459"/>
            <a:ext cx="1524000" cy="1471676"/>
          </a:xfrm>
          <a:custGeom>
            <a:avLst/>
            <a:gdLst/>
            <a:ahLst/>
            <a:cxnLst/>
            <a:rect l="l" t="t" r="r" b="b"/>
            <a:pathLst>
              <a:path w="1524000" h="1471676">
                <a:moveTo>
                  <a:pt x="0" y="1471676"/>
                </a:moveTo>
                <a:lnTo>
                  <a:pt x="1524000" y="1471676"/>
                </a:lnTo>
                <a:lnTo>
                  <a:pt x="1524000" y="0"/>
                </a:lnTo>
                <a:lnTo>
                  <a:pt x="0" y="0"/>
                </a:lnTo>
                <a:lnTo>
                  <a:pt x="0" y="147167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62800" y="2910459"/>
            <a:ext cx="1600200" cy="1471676"/>
          </a:xfrm>
          <a:custGeom>
            <a:avLst/>
            <a:gdLst/>
            <a:ahLst/>
            <a:cxnLst/>
            <a:rect l="l" t="t" r="r" b="b"/>
            <a:pathLst>
              <a:path w="1600200" h="1471676">
                <a:moveTo>
                  <a:pt x="0" y="1471676"/>
                </a:moveTo>
                <a:lnTo>
                  <a:pt x="1600200" y="1471676"/>
                </a:lnTo>
                <a:lnTo>
                  <a:pt x="1600200" y="0"/>
                </a:lnTo>
                <a:lnTo>
                  <a:pt x="0" y="0"/>
                </a:lnTo>
                <a:lnTo>
                  <a:pt x="0" y="147167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" y="4382033"/>
            <a:ext cx="3200400" cy="1351153"/>
          </a:xfrm>
          <a:custGeom>
            <a:avLst/>
            <a:gdLst/>
            <a:ahLst/>
            <a:cxnLst/>
            <a:rect l="l" t="t" r="r" b="b"/>
            <a:pathLst>
              <a:path w="3200400" h="1351152">
                <a:moveTo>
                  <a:pt x="0" y="1351152"/>
                </a:moveTo>
                <a:lnTo>
                  <a:pt x="3200400" y="1351152"/>
                </a:lnTo>
                <a:lnTo>
                  <a:pt x="3200400" y="0"/>
                </a:lnTo>
                <a:lnTo>
                  <a:pt x="0" y="0"/>
                </a:lnTo>
                <a:lnTo>
                  <a:pt x="0" y="135115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7600" y="4382033"/>
            <a:ext cx="1981200" cy="1351153"/>
          </a:xfrm>
          <a:custGeom>
            <a:avLst/>
            <a:gdLst/>
            <a:ahLst/>
            <a:cxnLst/>
            <a:rect l="l" t="t" r="r" b="b"/>
            <a:pathLst>
              <a:path w="1981200" h="1351152">
                <a:moveTo>
                  <a:pt x="0" y="1351152"/>
                </a:moveTo>
                <a:lnTo>
                  <a:pt x="1981200" y="1351152"/>
                </a:lnTo>
                <a:lnTo>
                  <a:pt x="1981200" y="0"/>
                </a:lnTo>
                <a:lnTo>
                  <a:pt x="0" y="0"/>
                </a:lnTo>
                <a:lnTo>
                  <a:pt x="0" y="135115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8800" y="4382033"/>
            <a:ext cx="1524000" cy="1351153"/>
          </a:xfrm>
          <a:custGeom>
            <a:avLst/>
            <a:gdLst/>
            <a:ahLst/>
            <a:cxnLst/>
            <a:rect l="l" t="t" r="r" b="b"/>
            <a:pathLst>
              <a:path w="1524000" h="1351152">
                <a:moveTo>
                  <a:pt x="0" y="1351152"/>
                </a:moveTo>
                <a:lnTo>
                  <a:pt x="1524000" y="1351152"/>
                </a:lnTo>
                <a:lnTo>
                  <a:pt x="1524000" y="0"/>
                </a:lnTo>
                <a:lnTo>
                  <a:pt x="0" y="0"/>
                </a:lnTo>
                <a:lnTo>
                  <a:pt x="0" y="135115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62800" y="4382033"/>
            <a:ext cx="1600200" cy="1351153"/>
          </a:xfrm>
          <a:custGeom>
            <a:avLst/>
            <a:gdLst/>
            <a:ahLst/>
            <a:cxnLst/>
            <a:rect l="l" t="t" r="r" b="b"/>
            <a:pathLst>
              <a:path w="1600200" h="1351152">
                <a:moveTo>
                  <a:pt x="0" y="1351152"/>
                </a:moveTo>
                <a:lnTo>
                  <a:pt x="1600200" y="1351152"/>
                </a:lnTo>
                <a:lnTo>
                  <a:pt x="1600200" y="0"/>
                </a:lnTo>
                <a:lnTo>
                  <a:pt x="0" y="0"/>
                </a:lnTo>
                <a:lnTo>
                  <a:pt x="0" y="135115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" y="5733186"/>
            <a:ext cx="3200400" cy="788136"/>
          </a:xfrm>
          <a:custGeom>
            <a:avLst/>
            <a:gdLst/>
            <a:ahLst/>
            <a:cxnLst/>
            <a:rect l="l" t="t" r="r" b="b"/>
            <a:pathLst>
              <a:path w="3200400" h="788136">
                <a:moveTo>
                  <a:pt x="0" y="788136"/>
                </a:moveTo>
                <a:lnTo>
                  <a:pt x="3200400" y="788136"/>
                </a:lnTo>
                <a:lnTo>
                  <a:pt x="3200400" y="0"/>
                </a:lnTo>
                <a:lnTo>
                  <a:pt x="0" y="0"/>
                </a:lnTo>
                <a:lnTo>
                  <a:pt x="0" y="78813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7600" y="5733186"/>
            <a:ext cx="1981200" cy="788136"/>
          </a:xfrm>
          <a:custGeom>
            <a:avLst/>
            <a:gdLst/>
            <a:ahLst/>
            <a:cxnLst/>
            <a:rect l="l" t="t" r="r" b="b"/>
            <a:pathLst>
              <a:path w="1981200" h="788136">
                <a:moveTo>
                  <a:pt x="0" y="788136"/>
                </a:moveTo>
                <a:lnTo>
                  <a:pt x="1981200" y="788136"/>
                </a:lnTo>
                <a:lnTo>
                  <a:pt x="1981200" y="0"/>
                </a:lnTo>
                <a:lnTo>
                  <a:pt x="0" y="0"/>
                </a:lnTo>
                <a:lnTo>
                  <a:pt x="0" y="78813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57600" y="450850"/>
            <a:ext cx="0" cy="6076823"/>
          </a:xfrm>
          <a:custGeom>
            <a:avLst/>
            <a:gdLst/>
            <a:ahLst/>
            <a:cxnLst/>
            <a:rect l="l" t="t" r="r" b="b"/>
            <a:pathLst>
              <a:path h="6076823">
                <a:moveTo>
                  <a:pt x="0" y="0"/>
                </a:moveTo>
                <a:lnTo>
                  <a:pt x="0" y="60768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38800" y="450850"/>
            <a:ext cx="0" cy="5282336"/>
          </a:xfrm>
          <a:custGeom>
            <a:avLst/>
            <a:gdLst/>
            <a:ahLst/>
            <a:cxnLst/>
            <a:rect l="l" t="t" r="r" b="b"/>
            <a:pathLst>
              <a:path h="5282336">
                <a:moveTo>
                  <a:pt x="0" y="0"/>
                </a:moveTo>
                <a:lnTo>
                  <a:pt x="0" y="5282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38800" y="5733186"/>
            <a:ext cx="0" cy="794486"/>
          </a:xfrm>
          <a:custGeom>
            <a:avLst/>
            <a:gdLst/>
            <a:ahLst/>
            <a:cxnLst/>
            <a:rect l="l" t="t" r="r" b="b"/>
            <a:pathLst>
              <a:path h="794486">
                <a:moveTo>
                  <a:pt x="0" y="0"/>
                </a:moveTo>
                <a:lnTo>
                  <a:pt x="0" y="7944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2800" y="450850"/>
            <a:ext cx="0" cy="5288686"/>
          </a:xfrm>
          <a:custGeom>
            <a:avLst/>
            <a:gdLst/>
            <a:ahLst/>
            <a:cxnLst/>
            <a:rect l="l" t="t" r="r" b="b"/>
            <a:pathLst>
              <a:path h="5288686">
                <a:moveTo>
                  <a:pt x="0" y="0"/>
                </a:moveTo>
                <a:lnTo>
                  <a:pt x="0" y="52886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0850" y="1245362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0850" y="2910459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0850" y="4382135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850" y="5733186"/>
            <a:ext cx="5187950" cy="0"/>
          </a:xfrm>
          <a:custGeom>
            <a:avLst/>
            <a:gdLst/>
            <a:ahLst/>
            <a:cxnLst/>
            <a:rect l="l" t="t" r="r" b="b"/>
            <a:pathLst>
              <a:path w="5187950">
                <a:moveTo>
                  <a:pt x="0" y="0"/>
                </a:moveTo>
                <a:lnTo>
                  <a:pt x="51879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38800" y="5733186"/>
            <a:ext cx="3130550" cy="0"/>
          </a:xfrm>
          <a:custGeom>
            <a:avLst/>
            <a:gdLst/>
            <a:ahLst/>
            <a:cxnLst/>
            <a:rect l="l" t="t" r="r" b="b"/>
            <a:pathLst>
              <a:path w="3130550">
                <a:moveTo>
                  <a:pt x="0" y="0"/>
                </a:moveTo>
                <a:lnTo>
                  <a:pt x="31305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200" y="1239012"/>
            <a:ext cx="0" cy="5288661"/>
          </a:xfrm>
          <a:custGeom>
            <a:avLst/>
            <a:gdLst/>
            <a:ahLst/>
            <a:cxnLst/>
            <a:rect l="l" t="t" r="r" b="b"/>
            <a:pathLst>
              <a:path h="5288661">
                <a:moveTo>
                  <a:pt x="0" y="0"/>
                </a:moveTo>
                <a:lnTo>
                  <a:pt x="0" y="52886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63000" y="450850"/>
            <a:ext cx="0" cy="5288686"/>
          </a:xfrm>
          <a:custGeom>
            <a:avLst/>
            <a:gdLst/>
            <a:ahLst/>
            <a:cxnLst/>
            <a:rect l="l" t="t" r="r" b="b"/>
            <a:pathLst>
              <a:path h="5288686">
                <a:moveTo>
                  <a:pt x="0" y="0"/>
                </a:moveTo>
                <a:lnTo>
                  <a:pt x="0" y="52886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51250" y="457200"/>
            <a:ext cx="5118100" cy="0"/>
          </a:xfrm>
          <a:custGeom>
            <a:avLst/>
            <a:gdLst/>
            <a:ahLst/>
            <a:cxnLst/>
            <a:rect l="l" t="t" r="r" b="b"/>
            <a:pathLst>
              <a:path w="5118100">
                <a:moveTo>
                  <a:pt x="0" y="0"/>
                </a:moveTo>
                <a:lnTo>
                  <a:pt x="51181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850" y="6521323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>
                <a:moveTo>
                  <a:pt x="0" y="0"/>
                </a:moveTo>
                <a:lnTo>
                  <a:pt x="5194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0606" y="642188"/>
            <a:ext cx="741032" cy="42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47258" y="642188"/>
            <a:ext cx="764286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38011" y="642188"/>
            <a:ext cx="741032" cy="42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8443" y="642188"/>
            <a:ext cx="532637" cy="42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63789" y="642188"/>
            <a:ext cx="534924" cy="427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8583" y="1534032"/>
            <a:ext cx="2278634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7351" y="1899792"/>
            <a:ext cx="2180336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78382" y="2273173"/>
            <a:ext cx="1701164" cy="3550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45762" y="1910461"/>
            <a:ext cx="542950" cy="3550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15507" y="1910461"/>
            <a:ext cx="560527" cy="355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09281" y="1910461"/>
            <a:ext cx="679094" cy="3550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37918" y="2919679"/>
            <a:ext cx="204216" cy="3660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25626" y="2919679"/>
            <a:ext cx="1653489" cy="3660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6767" y="3285744"/>
            <a:ext cx="2381377" cy="365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5931" y="3651504"/>
            <a:ext cx="2044827" cy="365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78382" y="4024883"/>
            <a:ext cx="1700783" cy="355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43654" y="3479291"/>
            <a:ext cx="731888" cy="3550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46927" y="3479291"/>
            <a:ext cx="679094" cy="3550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09281" y="3479291"/>
            <a:ext cx="679094" cy="3550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37689" y="4697222"/>
            <a:ext cx="634745" cy="3657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78382" y="5070678"/>
            <a:ext cx="1701164" cy="355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43654" y="4890846"/>
            <a:ext cx="731888" cy="3553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46927" y="4890846"/>
            <a:ext cx="679094" cy="3553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09281" y="4890846"/>
            <a:ext cx="679094" cy="3553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99232" y="5950000"/>
            <a:ext cx="759561" cy="3660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3654" y="5950000"/>
            <a:ext cx="731888" cy="3660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0850" y="450850"/>
            <a:ext cx="3206750" cy="794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657600" y="457200"/>
            <a:ext cx="1981200" cy="788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638800" y="457200"/>
            <a:ext cx="1524000" cy="788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162800" y="457200"/>
            <a:ext cx="1600200" cy="788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57200" y="1245362"/>
            <a:ext cx="3200400" cy="1665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657600" y="1245362"/>
            <a:ext cx="1981200" cy="1665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638800" y="1245362"/>
            <a:ext cx="1524000" cy="1665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7162800" y="1245362"/>
            <a:ext cx="1600200" cy="1665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57200" y="2910459"/>
            <a:ext cx="3200400" cy="14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657600" y="2910459"/>
            <a:ext cx="1981200" cy="14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638800" y="2910459"/>
            <a:ext cx="1524000" cy="14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7162800" y="2910459"/>
            <a:ext cx="1600200" cy="14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57200" y="4382135"/>
            <a:ext cx="3200400" cy="1351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657600" y="4382135"/>
            <a:ext cx="1981200" cy="1351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638800" y="4382135"/>
            <a:ext cx="1524000" cy="1351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162800" y="4382135"/>
            <a:ext cx="1600200" cy="1351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57200" y="5733186"/>
            <a:ext cx="3200400" cy="788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57600" y="5733186"/>
            <a:ext cx="1981200" cy="788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638800" y="5733186"/>
            <a:ext cx="3130550" cy="794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4" y="1456385"/>
            <a:ext cx="8991600" cy="38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53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9633684"/>
              </p:ext>
            </p:extLst>
          </p:nvPr>
        </p:nvGraphicFramePr>
        <p:xfrm>
          <a:off x="1143000" y="1219200"/>
          <a:ext cx="7162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33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far, in SPA 3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838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40" y="1449324"/>
            <a:ext cx="7283196" cy="289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5268" y="1449324"/>
            <a:ext cx="2072639" cy="2898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5013" y="1985264"/>
            <a:ext cx="6030975" cy="1463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7261" y="4018514"/>
            <a:ext cx="172204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8095" y="4018514"/>
            <a:ext cx="2585868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15669" y="4018514"/>
            <a:ext cx="146968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object 287"/>
          <p:cNvSpPr/>
          <p:nvPr/>
        </p:nvSpPr>
        <p:spPr>
          <a:xfrm>
            <a:off x="1081125" y="1325321"/>
            <a:ext cx="1373632" cy="48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301875" y="1325321"/>
            <a:ext cx="756310" cy="48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52032" y="2548128"/>
            <a:ext cx="795528" cy="932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20993" y="2594864"/>
            <a:ext cx="656716" cy="792988"/>
          </a:xfrm>
          <a:custGeom>
            <a:avLst/>
            <a:gdLst/>
            <a:ahLst/>
            <a:cxnLst/>
            <a:rect l="l" t="t" r="r" b="b"/>
            <a:pathLst>
              <a:path w="656716" h="792988">
                <a:moveTo>
                  <a:pt x="656716" y="84836"/>
                </a:moveTo>
                <a:lnTo>
                  <a:pt x="546862" y="0"/>
                </a:lnTo>
                <a:lnTo>
                  <a:pt x="0" y="708278"/>
                </a:lnTo>
                <a:lnTo>
                  <a:pt x="109855" y="792988"/>
                </a:lnTo>
                <a:lnTo>
                  <a:pt x="656716" y="84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20993" y="2594864"/>
            <a:ext cx="656716" cy="792988"/>
          </a:xfrm>
          <a:custGeom>
            <a:avLst/>
            <a:gdLst/>
            <a:ahLst/>
            <a:cxnLst/>
            <a:rect l="l" t="t" r="r" b="b"/>
            <a:pathLst>
              <a:path w="656716" h="792988">
                <a:moveTo>
                  <a:pt x="656716" y="84836"/>
                </a:moveTo>
                <a:lnTo>
                  <a:pt x="109855" y="792988"/>
                </a:lnTo>
                <a:lnTo>
                  <a:pt x="0" y="708278"/>
                </a:lnTo>
                <a:lnTo>
                  <a:pt x="546862" y="0"/>
                </a:lnTo>
                <a:lnTo>
                  <a:pt x="656716" y="8483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7662" y="2510828"/>
            <a:ext cx="1174102" cy="1010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42330" y="2489060"/>
            <a:ext cx="1197610" cy="1318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07150" y="2467203"/>
            <a:ext cx="69053" cy="295935"/>
          </a:xfrm>
          <a:custGeom>
            <a:avLst/>
            <a:gdLst/>
            <a:ahLst/>
            <a:cxnLst/>
            <a:rect l="l" t="t" r="r" b="b"/>
            <a:pathLst>
              <a:path w="69053" h="295935">
                <a:moveTo>
                  <a:pt x="0" y="295935"/>
                </a:moveTo>
                <a:lnTo>
                  <a:pt x="69053" y="295935"/>
                </a:lnTo>
                <a:lnTo>
                  <a:pt x="69053" y="0"/>
                </a:lnTo>
                <a:lnTo>
                  <a:pt x="0" y="0"/>
                </a:lnTo>
                <a:lnTo>
                  <a:pt x="0" y="29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07150" y="2467203"/>
            <a:ext cx="69053" cy="295935"/>
          </a:xfrm>
          <a:custGeom>
            <a:avLst/>
            <a:gdLst/>
            <a:ahLst/>
            <a:cxnLst/>
            <a:rect l="l" t="t" r="r" b="b"/>
            <a:pathLst>
              <a:path w="69053" h="295935">
                <a:moveTo>
                  <a:pt x="0" y="295935"/>
                </a:moveTo>
                <a:lnTo>
                  <a:pt x="69053" y="295935"/>
                </a:lnTo>
                <a:lnTo>
                  <a:pt x="69053" y="0"/>
                </a:lnTo>
                <a:lnTo>
                  <a:pt x="0" y="0"/>
                </a:lnTo>
                <a:lnTo>
                  <a:pt x="0" y="29593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62167" y="2063064"/>
            <a:ext cx="540664" cy="447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30696" y="2569464"/>
            <a:ext cx="199644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78829" y="259461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86"/>
                </a:lnTo>
                <a:lnTo>
                  <a:pt x="6341" y="77487"/>
                </a:lnTo>
                <a:lnTo>
                  <a:pt x="14468" y="88617"/>
                </a:lnTo>
                <a:lnTo>
                  <a:pt x="25200" y="97234"/>
                </a:lnTo>
                <a:lnTo>
                  <a:pt x="37998" y="102799"/>
                </a:lnTo>
                <a:lnTo>
                  <a:pt x="52324" y="104775"/>
                </a:lnTo>
                <a:lnTo>
                  <a:pt x="64350" y="103395"/>
                </a:lnTo>
                <a:lnTo>
                  <a:pt x="77449" y="98401"/>
                </a:lnTo>
                <a:lnTo>
                  <a:pt x="88587" y="90272"/>
                </a:lnTo>
                <a:lnTo>
                  <a:pt x="97216" y="79545"/>
                </a:lnTo>
                <a:lnTo>
                  <a:pt x="102794" y="66759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78829" y="259461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59"/>
                </a:lnTo>
                <a:lnTo>
                  <a:pt x="97216" y="79545"/>
                </a:lnTo>
                <a:lnTo>
                  <a:pt x="88587" y="90272"/>
                </a:lnTo>
                <a:lnTo>
                  <a:pt x="77449" y="98401"/>
                </a:lnTo>
                <a:lnTo>
                  <a:pt x="64350" y="103395"/>
                </a:lnTo>
                <a:lnTo>
                  <a:pt x="52324" y="104775"/>
                </a:lnTo>
                <a:lnTo>
                  <a:pt x="37998" y="102799"/>
                </a:lnTo>
                <a:lnTo>
                  <a:pt x="25200" y="97234"/>
                </a:lnTo>
                <a:lnTo>
                  <a:pt x="14468" y="88617"/>
                </a:lnTo>
                <a:lnTo>
                  <a:pt x="6341" y="77487"/>
                </a:lnTo>
                <a:lnTo>
                  <a:pt x="1360" y="6438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30696" y="2738628"/>
            <a:ext cx="199644" cy="199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78829" y="276313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86"/>
                </a:lnTo>
                <a:lnTo>
                  <a:pt x="6341" y="77487"/>
                </a:lnTo>
                <a:lnTo>
                  <a:pt x="14468" y="88617"/>
                </a:lnTo>
                <a:lnTo>
                  <a:pt x="25200" y="97234"/>
                </a:lnTo>
                <a:lnTo>
                  <a:pt x="37998" y="102799"/>
                </a:lnTo>
                <a:lnTo>
                  <a:pt x="52324" y="104775"/>
                </a:lnTo>
                <a:lnTo>
                  <a:pt x="64350" y="103395"/>
                </a:lnTo>
                <a:lnTo>
                  <a:pt x="77449" y="98401"/>
                </a:lnTo>
                <a:lnTo>
                  <a:pt x="88587" y="90272"/>
                </a:lnTo>
                <a:lnTo>
                  <a:pt x="97216" y="79545"/>
                </a:lnTo>
                <a:lnTo>
                  <a:pt x="102794" y="66759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8829" y="276313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59"/>
                </a:lnTo>
                <a:lnTo>
                  <a:pt x="97216" y="79545"/>
                </a:lnTo>
                <a:lnTo>
                  <a:pt x="88587" y="90272"/>
                </a:lnTo>
                <a:lnTo>
                  <a:pt x="77449" y="98401"/>
                </a:lnTo>
                <a:lnTo>
                  <a:pt x="64350" y="103395"/>
                </a:lnTo>
                <a:lnTo>
                  <a:pt x="52324" y="104775"/>
                </a:lnTo>
                <a:lnTo>
                  <a:pt x="37998" y="102799"/>
                </a:lnTo>
                <a:lnTo>
                  <a:pt x="25200" y="97234"/>
                </a:lnTo>
                <a:lnTo>
                  <a:pt x="14468" y="88617"/>
                </a:lnTo>
                <a:lnTo>
                  <a:pt x="6341" y="77487"/>
                </a:lnTo>
                <a:lnTo>
                  <a:pt x="1360" y="6438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336792" y="2906267"/>
            <a:ext cx="199643" cy="199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383909" y="293027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83909" y="293027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33744" y="3076955"/>
            <a:ext cx="199644" cy="199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81115" y="310095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46"/>
                </a:lnTo>
                <a:lnTo>
                  <a:pt x="6341" y="77431"/>
                </a:lnTo>
                <a:lnTo>
                  <a:pt x="14468" y="88568"/>
                </a:lnTo>
                <a:lnTo>
                  <a:pt x="25200" y="97204"/>
                </a:lnTo>
                <a:lnTo>
                  <a:pt x="37998" y="102790"/>
                </a:lnTo>
                <a:lnTo>
                  <a:pt x="52324" y="104775"/>
                </a:lnTo>
                <a:lnTo>
                  <a:pt x="64350" y="103388"/>
                </a:lnTo>
                <a:lnTo>
                  <a:pt x="77449" y="98375"/>
                </a:lnTo>
                <a:lnTo>
                  <a:pt x="88587" y="90225"/>
                </a:lnTo>
                <a:lnTo>
                  <a:pt x="97216" y="79489"/>
                </a:lnTo>
                <a:lnTo>
                  <a:pt x="102794" y="66714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81115" y="310095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14"/>
                </a:lnTo>
                <a:lnTo>
                  <a:pt x="97216" y="79489"/>
                </a:lnTo>
                <a:lnTo>
                  <a:pt x="88587" y="90225"/>
                </a:lnTo>
                <a:lnTo>
                  <a:pt x="77449" y="98375"/>
                </a:lnTo>
                <a:lnTo>
                  <a:pt x="64350" y="103388"/>
                </a:lnTo>
                <a:lnTo>
                  <a:pt x="52324" y="104775"/>
                </a:lnTo>
                <a:lnTo>
                  <a:pt x="37998" y="102790"/>
                </a:lnTo>
                <a:lnTo>
                  <a:pt x="25200" y="97204"/>
                </a:lnTo>
                <a:lnTo>
                  <a:pt x="14468" y="88568"/>
                </a:lnTo>
                <a:lnTo>
                  <a:pt x="6341" y="77431"/>
                </a:lnTo>
                <a:lnTo>
                  <a:pt x="1360" y="6434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18988" y="3582924"/>
            <a:ext cx="880872" cy="858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88584" y="3628898"/>
            <a:ext cx="741679" cy="719708"/>
          </a:xfrm>
          <a:custGeom>
            <a:avLst/>
            <a:gdLst/>
            <a:ahLst/>
            <a:cxnLst/>
            <a:rect l="l" t="t" r="r" b="b"/>
            <a:pathLst>
              <a:path w="741679" h="719708">
                <a:moveTo>
                  <a:pt x="741679" y="100202"/>
                </a:moveTo>
                <a:lnTo>
                  <a:pt x="645667" y="0"/>
                </a:lnTo>
                <a:lnTo>
                  <a:pt x="0" y="619632"/>
                </a:lnTo>
                <a:lnTo>
                  <a:pt x="96138" y="719708"/>
                </a:lnTo>
                <a:lnTo>
                  <a:pt x="741679" y="100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88584" y="3628898"/>
            <a:ext cx="741679" cy="719708"/>
          </a:xfrm>
          <a:custGeom>
            <a:avLst/>
            <a:gdLst/>
            <a:ahLst/>
            <a:cxnLst/>
            <a:rect l="l" t="t" r="r" b="b"/>
            <a:pathLst>
              <a:path w="741679" h="719708">
                <a:moveTo>
                  <a:pt x="741679" y="100202"/>
                </a:moveTo>
                <a:lnTo>
                  <a:pt x="645667" y="0"/>
                </a:lnTo>
                <a:lnTo>
                  <a:pt x="0" y="619632"/>
                </a:lnTo>
                <a:lnTo>
                  <a:pt x="96138" y="719708"/>
                </a:lnTo>
                <a:lnTo>
                  <a:pt x="741679" y="10020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49301" y="3556558"/>
            <a:ext cx="1139875" cy="9387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99988" y="3572586"/>
            <a:ext cx="1091628" cy="12018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50636" y="3666744"/>
            <a:ext cx="681228" cy="9921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19597" y="3712210"/>
            <a:ext cx="543940" cy="854709"/>
          </a:xfrm>
          <a:custGeom>
            <a:avLst/>
            <a:gdLst/>
            <a:ahLst/>
            <a:cxnLst/>
            <a:rect l="l" t="t" r="r" b="b"/>
            <a:pathLst>
              <a:path w="543940" h="854710">
                <a:moveTo>
                  <a:pt x="543940" y="65404"/>
                </a:moveTo>
                <a:lnTo>
                  <a:pt x="421513" y="0"/>
                </a:lnTo>
                <a:lnTo>
                  <a:pt x="0" y="789304"/>
                </a:lnTo>
                <a:lnTo>
                  <a:pt x="122300" y="854709"/>
                </a:lnTo>
                <a:lnTo>
                  <a:pt x="543940" y="65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9597" y="3712210"/>
            <a:ext cx="543940" cy="854709"/>
          </a:xfrm>
          <a:custGeom>
            <a:avLst/>
            <a:gdLst/>
            <a:ahLst/>
            <a:cxnLst/>
            <a:rect l="l" t="t" r="r" b="b"/>
            <a:pathLst>
              <a:path w="543940" h="854710">
                <a:moveTo>
                  <a:pt x="543940" y="65404"/>
                </a:moveTo>
                <a:lnTo>
                  <a:pt x="122300" y="854709"/>
                </a:lnTo>
                <a:lnTo>
                  <a:pt x="0" y="789304"/>
                </a:lnTo>
                <a:lnTo>
                  <a:pt x="421513" y="0"/>
                </a:lnTo>
                <a:lnTo>
                  <a:pt x="543940" y="654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77940" y="3656076"/>
            <a:ext cx="605028" cy="1014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46012" y="3700145"/>
            <a:ext cx="469264" cy="880237"/>
          </a:xfrm>
          <a:custGeom>
            <a:avLst/>
            <a:gdLst/>
            <a:ahLst/>
            <a:cxnLst/>
            <a:rect l="l" t="t" r="r" b="b"/>
            <a:pathLst>
              <a:path w="469264" h="880237">
                <a:moveTo>
                  <a:pt x="128269" y="0"/>
                </a:moveTo>
                <a:lnTo>
                  <a:pt x="0" y="52831"/>
                </a:lnTo>
                <a:lnTo>
                  <a:pt x="340867" y="880236"/>
                </a:lnTo>
                <a:lnTo>
                  <a:pt x="469264" y="827404"/>
                </a:lnTo>
                <a:lnTo>
                  <a:pt x="12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46012" y="3700145"/>
            <a:ext cx="469264" cy="880237"/>
          </a:xfrm>
          <a:custGeom>
            <a:avLst/>
            <a:gdLst/>
            <a:ahLst/>
            <a:cxnLst/>
            <a:rect l="l" t="t" r="r" b="b"/>
            <a:pathLst>
              <a:path w="469264" h="880237">
                <a:moveTo>
                  <a:pt x="128269" y="0"/>
                </a:moveTo>
                <a:lnTo>
                  <a:pt x="469264" y="827404"/>
                </a:lnTo>
                <a:lnTo>
                  <a:pt x="340867" y="880236"/>
                </a:lnTo>
                <a:lnTo>
                  <a:pt x="0" y="52831"/>
                </a:lnTo>
                <a:lnTo>
                  <a:pt x="128269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99657" y="3767074"/>
            <a:ext cx="79672" cy="208533"/>
          </a:xfrm>
          <a:custGeom>
            <a:avLst/>
            <a:gdLst/>
            <a:ahLst/>
            <a:cxnLst/>
            <a:rect l="l" t="t" r="r" b="b"/>
            <a:pathLst>
              <a:path w="79672" h="208533">
                <a:moveTo>
                  <a:pt x="0" y="208533"/>
                </a:moveTo>
                <a:lnTo>
                  <a:pt x="79672" y="208533"/>
                </a:lnTo>
                <a:lnTo>
                  <a:pt x="79672" y="0"/>
                </a:lnTo>
                <a:lnTo>
                  <a:pt x="0" y="0"/>
                </a:lnTo>
                <a:lnTo>
                  <a:pt x="0" y="208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99657" y="3635451"/>
            <a:ext cx="79672" cy="340156"/>
          </a:xfrm>
          <a:custGeom>
            <a:avLst/>
            <a:gdLst/>
            <a:ahLst/>
            <a:cxnLst/>
            <a:rect l="l" t="t" r="r" b="b"/>
            <a:pathLst>
              <a:path w="79672" h="340156">
                <a:moveTo>
                  <a:pt x="0" y="340156"/>
                </a:moveTo>
                <a:lnTo>
                  <a:pt x="79672" y="340156"/>
                </a:lnTo>
                <a:lnTo>
                  <a:pt x="79672" y="0"/>
                </a:lnTo>
                <a:lnTo>
                  <a:pt x="0" y="0"/>
                </a:lnTo>
                <a:lnTo>
                  <a:pt x="0" y="34015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47917" y="3662299"/>
            <a:ext cx="362077" cy="361950"/>
          </a:xfrm>
          <a:custGeom>
            <a:avLst/>
            <a:gdLst/>
            <a:ahLst/>
            <a:cxnLst/>
            <a:rect l="l" t="t" r="r" b="b"/>
            <a:pathLst>
              <a:path w="362077" h="361950">
                <a:moveTo>
                  <a:pt x="296417" y="361950"/>
                </a:moveTo>
                <a:lnTo>
                  <a:pt x="362077" y="296163"/>
                </a:lnTo>
                <a:lnTo>
                  <a:pt x="65659" y="0"/>
                </a:lnTo>
                <a:lnTo>
                  <a:pt x="0" y="65786"/>
                </a:lnTo>
                <a:lnTo>
                  <a:pt x="296417" y="361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447917" y="3662299"/>
            <a:ext cx="362077" cy="361950"/>
          </a:xfrm>
          <a:custGeom>
            <a:avLst/>
            <a:gdLst/>
            <a:ahLst/>
            <a:cxnLst/>
            <a:rect l="l" t="t" r="r" b="b"/>
            <a:pathLst>
              <a:path w="362077" h="361950">
                <a:moveTo>
                  <a:pt x="296417" y="361950"/>
                </a:moveTo>
                <a:lnTo>
                  <a:pt x="0" y="65786"/>
                </a:lnTo>
                <a:lnTo>
                  <a:pt x="65659" y="0"/>
                </a:lnTo>
                <a:lnTo>
                  <a:pt x="362077" y="296163"/>
                </a:lnTo>
                <a:lnTo>
                  <a:pt x="296417" y="3619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85306" y="3615118"/>
            <a:ext cx="105737" cy="151955"/>
          </a:xfrm>
          <a:custGeom>
            <a:avLst/>
            <a:gdLst/>
            <a:ahLst/>
            <a:cxnLst/>
            <a:rect l="l" t="t" r="r" b="b"/>
            <a:pathLst>
              <a:path w="105737" h="151955">
                <a:moveTo>
                  <a:pt x="0" y="151955"/>
                </a:moveTo>
                <a:lnTo>
                  <a:pt x="105737" y="151955"/>
                </a:lnTo>
                <a:lnTo>
                  <a:pt x="105737" y="0"/>
                </a:lnTo>
                <a:lnTo>
                  <a:pt x="0" y="0"/>
                </a:lnTo>
                <a:lnTo>
                  <a:pt x="0" y="151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85306" y="3615118"/>
            <a:ext cx="105737" cy="151955"/>
          </a:xfrm>
          <a:custGeom>
            <a:avLst/>
            <a:gdLst/>
            <a:ahLst/>
            <a:cxnLst/>
            <a:rect l="l" t="t" r="r" b="b"/>
            <a:pathLst>
              <a:path w="105737" h="151955">
                <a:moveTo>
                  <a:pt x="0" y="151955"/>
                </a:moveTo>
                <a:lnTo>
                  <a:pt x="105737" y="151955"/>
                </a:lnTo>
                <a:lnTo>
                  <a:pt x="105737" y="0"/>
                </a:lnTo>
                <a:lnTo>
                  <a:pt x="0" y="0"/>
                </a:lnTo>
                <a:lnTo>
                  <a:pt x="0" y="15195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27089" y="3646678"/>
            <a:ext cx="203962" cy="294259"/>
          </a:xfrm>
          <a:custGeom>
            <a:avLst/>
            <a:gdLst/>
            <a:ahLst/>
            <a:cxnLst/>
            <a:rect l="l" t="t" r="r" b="b"/>
            <a:pathLst>
              <a:path w="203962" h="294259">
                <a:moveTo>
                  <a:pt x="203962" y="254635"/>
                </a:moveTo>
                <a:lnTo>
                  <a:pt x="84074" y="0"/>
                </a:lnTo>
                <a:lnTo>
                  <a:pt x="0" y="39497"/>
                </a:lnTo>
                <a:lnTo>
                  <a:pt x="119887" y="294259"/>
                </a:lnTo>
                <a:lnTo>
                  <a:pt x="203962" y="254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27089" y="3646678"/>
            <a:ext cx="203962" cy="294259"/>
          </a:xfrm>
          <a:custGeom>
            <a:avLst/>
            <a:gdLst/>
            <a:ahLst/>
            <a:cxnLst/>
            <a:rect l="l" t="t" r="r" b="b"/>
            <a:pathLst>
              <a:path w="203962" h="294259">
                <a:moveTo>
                  <a:pt x="203962" y="254635"/>
                </a:moveTo>
                <a:lnTo>
                  <a:pt x="84074" y="0"/>
                </a:lnTo>
                <a:lnTo>
                  <a:pt x="0" y="39497"/>
                </a:lnTo>
                <a:lnTo>
                  <a:pt x="119887" y="294259"/>
                </a:lnTo>
                <a:lnTo>
                  <a:pt x="203962" y="25463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67120" y="3627754"/>
            <a:ext cx="259841" cy="252983"/>
          </a:xfrm>
          <a:custGeom>
            <a:avLst/>
            <a:gdLst/>
            <a:ahLst/>
            <a:cxnLst/>
            <a:rect l="l" t="t" r="r" b="b"/>
            <a:pathLst>
              <a:path w="259841" h="252983">
                <a:moveTo>
                  <a:pt x="0" y="199898"/>
                </a:moveTo>
                <a:lnTo>
                  <a:pt x="50926" y="252984"/>
                </a:lnTo>
                <a:lnTo>
                  <a:pt x="259841" y="53213"/>
                </a:lnTo>
                <a:lnTo>
                  <a:pt x="209041" y="0"/>
                </a:lnTo>
                <a:lnTo>
                  <a:pt x="0" y="199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67120" y="3627754"/>
            <a:ext cx="259841" cy="252983"/>
          </a:xfrm>
          <a:custGeom>
            <a:avLst/>
            <a:gdLst/>
            <a:ahLst/>
            <a:cxnLst/>
            <a:rect l="l" t="t" r="r" b="b"/>
            <a:pathLst>
              <a:path w="259841" h="252983">
                <a:moveTo>
                  <a:pt x="0" y="199898"/>
                </a:moveTo>
                <a:lnTo>
                  <a:pt x="209041" y="0"/>
                </a:lnTo>
                <a:lnTo>
                  <a:pt x="259841" y="53213"/>
                </a:lnTo>
                <a:lnTo>
                  <a:pt x="50926" y="252984"/>
                </a:lnTo>
                <a:lnTo>
                  <a:pt x="0" y="19989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864352" y="3974592"/>
            <a:ext cx="199644" cy="199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912231" y="399935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12231" y="399935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64808" y="3727704"/>
            <a:ext cx="199643" cy="1996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11925" y="375272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0" y="104775"/>
                </a:lnTo>
                <a:lnTo>
                  <a:pt x="64386" y="103414"/>
                </a:lnTo>
                <a:lnTo>
                  <a:pt x="77487" y="98433"/>
                </a:lnTo>
                <a:lnTo>
                  <a:pt x="88617" y="90306"/>
                </a:lnTo>
                <a:lnTo>
                  <a:pt x="97234" y="79574"/>
                </a:lnTo>
                <a:lnTo>
                  <a:pt x="102799" y="66776"/>
                </a:lnTo>
                <a:lnTo>
                  <a:pt x="104775" y="52450"/>
                </a:lnTo>
                <a:lnTo>
                  <a:pt x="103395" y="40424"/>
                </a:lnTo>
                <a:lnTo>
                  <a:pt x="98401" y="27325"/>
                </a:lnTo>
                <a:lnTo>
                  <a:pt x="90272" y="16187"/>
                </a:lnTo>
                <a:lnTo>
                  <a:pt x="79545" y="7558"/>
                </a:lnTo>
                <a:lnTo>
                  <a:pt x="66759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11925" y="375272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59" y="1980"/>
                </a:lnTo>
                <a:lnTo>
                  <a:pt x="79545" y="7558"/>
                </a:lnTo>
                <a:lnTo>
                  <a:pt x="90272" y="16187"/>
                </a:lnTo>
                <a:lnTo>
                  <a:pt x="98401" y="27325"/>
                </a:lnTo>
                <a:lnTo>
                  <a:pt x="103395" y="40424"/>
                </a:lnTo>
                <a:lnTo>
                  <a:pt x="104775" y="52450"/>
                </a:lnTo>
                <a:lnTo>
                  <a:pt x="102799" y="66776"/>
                </a:lnTo>
                <a:lnTo>
                  <a:pt x="97234" y="79574"/>
                </a:lnTo>
                <a:lnTo>
                  <a:pt x="88617" y="90306"/>
                </a:lnTo>
                <a:lnTo>
                  <a:pt x="77487" y="98433"/>
                </a:lnTo>
                <a:lnTo>
                  <a:pt x="64386" y="103414"/>
                </a:lnTo>
                <a:lnTo>
                  <a:pt x="52450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793992" y="3998976"/>
            <a:ext cx="199644" cy="1996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40855" y="402374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6" y="64386"/>
                </a:lnTo>
                <a:lnTo>
                  <a:pt x="6367" y="77487"/>
                </a:lnTo>
                <a:lnTo>
                  <a:pt x="14514" y="88617"/>
                </a:lnTo>
                <a:lnTo>
                  <a:pt x="25256" y="97234"/>
                </a:lnTo>
                <a:lnTo>
                  <a:pt x="38043" y="102799"/>
                </a:lnTo>
                <a:lnTo>
                  <a:pt x="52324" y="104774"/>
                </a:lnTo>
                <a:lnTo>
                  <a:pt x="64350" y="103395"/>
                </a:lnTo>
                <a:lnTo>
                  <a:pt x="77449" y="98401"/>
                </a:lnTo>
                <a:lnTo>
                  <a:pt x="88587" y="90272"/>
                </a:lnTo>
                <a:lnTo>
                  <a:pt x="97216" y="79545"/>
                </a:lnTo>
                <a:lnTo>
                  <a:pt x="102794" y="66759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44" y="1386"/>
                </a:lnTo>
                <a:lnTo>
                  <a:pt x="27284" y="6403"/>
                </a:lnTo>
                <a:lnTo>
                  <a:pt x="16170" y="14563"/>
                </a:lnTo>
                <a:lnTo>
                  <a:pt x="7552" y="25321"/>
                </a:lnTo>
                <a:lnTo>
                  <a:pt x="1979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40855" y="402374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9" y="38132"/>
                </a:lnTo>
                <a:lnTo>
                  <a:pt x="7552" y="25321"/>
                </a:lnTo>
                <a:lnTo>
                  <a:pt x="16170" y="14563"/>
                </a:lnTo>
                <a:lnTo>
                  <a:pt x="27284" y="6403"/>
                </a:lnTo>
                <a:lnTo>
                  <a:pt x="4034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59"/>
                </a:lnTo>
                <a:lnTo>
                  <a:pt x="97216" y="79545"/>
                </a:lnTo>
                <a:lnTo>
                  <a:pt x="88587" y="90272"/>
                </a:lnTo>
                <a:lnTo>
                  <a:pt x="77449" y="98401"/>
                </a:lnTo>
                <a:lnTo>
                  <a:pt x="64350" y="103395"/>
                </a:lnTo>
                <a:lnTo>
                  <a:pt x="52324" y="104774"/>
                </a:lnTo>
                <a:lnTo>
                  <a:pt x="38043" y="102799"/>
                </a:lnTo>
                <a:lnTo>
                  <a:pt x="25256" y="97234"/>
                </a:lnTo>
                <a:lnTo>
                  <a:pt x="14514" y="88617"/>
                </a:lnTo>
                <a:lnTo>
                  <a:pt x="6367" y="77487"/>
                </a:lnTo>
                <a:lnTo>
                  <a:pt x="1366" y="6438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579108" y="4067555"/>
            <a:ext cx="199644" cy="1996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26098" y="40916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70" y="103388"/>
                </a:lnTo>
                <a:lnTo>
                  <a:pt x="77547" y="98371"/>
                </a:lnTo>
                <a:lnTo>
                  <a:pt x="88653" y="90211"/>
                </a:lnTo>
                <a:lnTo>
                  <a:pt x="97251" y="79453"/>
                </a:lnTo>
                <a:lnTo>
                  <a:pt x="102804" y="66642"/>
                </a:lnTo>
                <a:lnTo>
                  <a:pt x="104775" y="52324"/>
                </a:lnTo>
                <a:lnTo>
                  <a:pt x="103414" y="40388"/>
                </a:lnTo>
                <a:lnTo>
                  <a:pt x="98433" y="27287"/>
                </a:lnTo>
                <a:lnTo>
                  <a:pt x="90306" y="16157"/>
                </a:lnTo>
                <a:lnTo>
                  <a:pt x="79574" y="7540"/>
                </a:lnTo>
                <a:lnTo>
                  <a:pt x="66776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26098" y="40916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76" y="1975"/>
                </a:lnTo>
                <a:lnTo>
                  <a:pt x="79574" y="7540"/>
                </a:lnTo>
                <a:lnTo>
                  <a:pt x="90306" y="16157"/>
                </a:lnTo>
                <a:lnTo>
                  <a:pt x="98433" y="27287"/>
                </a:lnTo>
                <a:lnTo>
                  <a:pt x="103414" y="40388"/>
                </a:lnTo>
                <a:lnTo>
                  <a:pt x="104775" y="52324"/>
                </a:lnTo>
                <a:lnTo>
                  <a:pt x="102804" y="66642"/>
                </a:lnTo>
                <a:lnTo>
                  <a:pt x="97251" y="79453"/>
                </a:lnTo>
                <a:lnTo>
                  <a:pt x="88653" y="90211"/>
                </a:lnTo>
                <a:lnTo>
                  <a:pt x="77547" y="98371"/>
                </a:lnTo>
                <a:lnTo>
                  <a:pt x="6447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45936" y="3784092"/>
            <a:ext cx="199643" cy="1996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93053" y="380898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46" y="103408"/>
                </a:lnTo>
                <a:lnTo>
                  <a:pt x="77431" y="98407"/>
                </a:lnTo>
                <a:lnTo>
                  <a:pt x="88568" y="90260"/>
                </a:lnTo>
                <a:lnTo>
                  <a:pt x="97204" y="79518"/>
                </a:lnTo>
                <a:lnTo>
                  <a:pt x="102790" y="66731"/>
                </a:lnTo>
                <a:lnTo>
                  <a:pt x="104775" y="52451"/>
                </a:lnTo>
                <a:lnTo>
                  <a:pt x="103388" y="40424"/>
                </a:lnTo>
                <a:lnTo>
                  <a:pt x="98375" y="27325"/>
                </a:lnTo>
                <a:lnTo>
                  <a:pt x="90225" y="16187"/>
                </a:lnTo>
                <a:lnTo>
                  <a:pt x="79489" y="7558"/>
                </a:lnTo>
                <a:lnTo>
                  <a:pt x="66714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1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93053" y="380898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14" y="1980"/>
                </a:lnTo>
                <a:lnTo>
                  <a:pt x="79489" y="7558"/>
                </a:lnTo>
                <a:lnTo>
                  <a:pt x="90225" y="16187"/>
                </a:lnTo>
                <a:lnTo>
                  <a:pt x="98375" y="27325"/>
                </a:lnTo>
                <a:lnTo>
                  <a:pt x="103388" y="40424"/>
                </a:lnTo>
                <a:lnTo>
                  <a:pt x="104775" y="52451"/>
                </a:lnTo>
                <a:lnTo>
                  <a:pt x="102790" y="66731"/>
                </a:lnTo>
                <a:lnTo>
                  <a:pt x="97204" y="79518"/>
                </a:lnTo>
                <a:lnTo>
                  <a:pt x="88568" y="90260"/>
                </a:lnTo>
                <a:lnTo>
                  <a:pt x="77431" y="98407"/>
                </a:lnTo>
                <a:lnTo>
                  <a:pt x="6434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1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7648" y="3968496"/>
            <a:ext cx="199644" cy="1996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74384" y="399262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30" y="103388"/>
                </a:lnTo>
                <a:lnTo>
                  <a:pt x="77490" y="98371"/>
                </a:lnTo>
                <a:lnTo>
                  <a:pt x="88604" y="90211"/>
                </a:lnTo>
                <a:lnTo>
                  <a:pt x="97222" y="79453"/>
                </a:lnTo>
                <a:lnTo>
                  <a:pt x="102795" y="66642"/>
                </a:lnTo>
                <a:lnTo>
                  <a:pt x="104775" y="52324"/>
                </a:lnTo>
                <a:lnTo>
                  <a:pt x="103408" y="40388"/>
                </a:lnTo>
                <a:lnTo>
                  <a:pt x="98407" y="27287"/>
                </a:lnTo>
                <a:lnTo>
                  <a:pt x="90260" y="16157"/>
                </a:lnTo>
                <a:lnTo>
                  <a:pt x="79518" y="7540"/>
                </a:lnTo>
                <a:lnTo>
                  <a:pt x="66731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74384" y="399262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31" y="1975"/>
                </a:lnTo>
                <a:lnTo>
                  <a:pt x="79518" y="7540"/>
                </a:lnTo>
                <a:lnTo>
                  <a:pt x="90260" y="16157"/>
                </a:lnTo>
                <a:lnTo>
                  <a:pt x="98407" y="27287"/>
                </a:lnTo>
                <a:lnTo>
                  <a:pt x="103408" y="40388"/>
                </a:lnTo>
                <a:lnTo>
                  <a:pt x="104775" y="52324"/>
                </a:lnTo>
                <a:lnTo>
                  <a:pt x="102795" y="66642"/>
                </a:lnTo>
                <a:lnTo>
                  <a:pt x="97222" y="79453"/>
                </a:lnTo>
                <a:lnTo>
                  <a:pt x="88604" y="90211"/>
                </a:lnTo>
                <a:lnTo>
                  <a:pt x="77490" y="98371"/>
                </a:lnTo>
                <a:lnTo>
                  <a:pt x="6443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95060" y="3715512"/>
            <a:ext cx="199644" cy="1996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41923" y="3740657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86" y="103408"/>
                </a:lnTo>
                <a:lnTo>
                  <a:pt x="77487" y="98407"/>
                </a:lnTo>
                <a:lnTo>
                  <a:pt x="88617" y="90260"/>
                </a:lnTo>
                <a:lnTo>
                  <a:pt x="97234" y="79518"/>
                </a:lnTo>
                <a:lnTo>
                  <a:pt x="102799" y="66731"/>
                </a:lnTo>
                <a:lnTo>
                  <a:pt x="104775" y="52451"/>
                </a:lnTo>
                <a:lnTo>
                  <a:pt x="103395" y="40424"/>
                </a:lnTo>
                <a:lnTo>
                  <a:pt x="98401" y="27325"/>
                </a:lnTo>
                <a:lnTo>
                  <a:pt x="90272" y="16187"/>
                </a:lnTo>
                <a:lnTo>
                  <a:pt x="79545" y="7558"/>
                </a:lnTo>
                <a:lnTo>
                  <a:pt x="66759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1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41923" y="3740657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59" y="1980"/>
                </a:lnTo>
                <a:lnTo>
                  <a:pt x="79545" y="7558"/>
                </a:lnTo>
                <a:lnTo>
                  <a:pt x="90272" y="16187"/>
                </a:lnTo>
                <a:lnTo>
                  <a:pt x="98401" y="27325"/>
                </a:lnTo>
                <a:lnTo>
                  <a:pt x="103395" y="40424"/>
                </a:lnTo>
                <a:lnTo>
                  <a:pt x="104775" y="52451"/>
                </a:lnTo>
                <a:lnTo>
                  <a:pt x="102799" y="66731"/>
                </a:lnTo>
                <a:lnTo>
                  <a:pt x="97234" y="79518"/>
                </a:lnTo>
                <a:lnTo>
                  <a:pt x="88617" y="90260"/>
                </a:lnTo>
                <a:lnTo>
                  <a:pt x="77487" y="98407"/>
                </a:lnTo>
                <a:lnTo>
                  <a:pt x="6438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1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96000" y="4040124"/>
            <a:ext cx="199644" cy="1996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143498" y="406501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4"/>
                </a:lnTo>
                <a:lnTo>
                  <a:pt x="64430" y="103388"/>
                </a:lnTo>
                <a:lnTo>
                  <a:pt x="77490" y="98371"/>
                </a:lnTo>
                <a:lnTo>
                  <a:pt x="88604" y="90211"/>
                </a:lnTo>
                <a:lnTo>
                  <a:pt x="97222" y="79453"/>
                </a:lnTo>
                <a:lnTo>
                  <a:pt x="102795" y="66642"/>
                </a:lnTo>
                <a:lnTo>
                  <a:pt x="104775" y="52323"/>
                </a:lnTo>
                <a:lnTo>
                  <a:pt x="103408" y="40388"/>
                </a:lnTo>
                <a:lnTo>
                  <a:pt x="98407" y="27287"/>
                </a:lnTo>
                <a:lnTo>
                  <a:pt x="90260" y="16157"/>
                </a:lnTo>
                <a:lnTo>
                  <a:pt x="79518" y="7540"/>
                </a:lnTo>
                <a:lnTo>
                  <a:pt x="66731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3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143498" y="406501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31" y="1975"/>
                </a:lnTo>
                <a:lnTo>
                  <a:pt x="79518" y="7540"/>
                </a:lnTo>
                <a:lnTo>
                  <a:pt x="90260" y="16157"/>
                </a:lnTo>
                <a:lnTo>
                  <a:pt x="98407" y="27287"/>
                </a:lnTo>
                <a:lnTo>
                  <a:pt x="103408" y="40388"/>
                </a:lnTo>
                <a:lnTo>
                  <a:pt x="104775" y="52323"/>
                </a:lnTo>
                <a:lnTo>
                  <a:pt x="102795" y="66642"/>
                </a:lnTo>
                <a:lnTo>
                  <a:pt x="97222" y="79453"/>
                </a:lnTo>
                <a:lnTo>
                  <a:pt x="88604" y="90211"/>
                </a:lnTo>
                <a:lnTo>
                  <a:pt x="77490" y="98371"/>
                </a:lnTo>
                <a:lnTo>
                  <a:pt x="64430" y="103388"/>
                </a:lnTo>
                <a:lnTo>
                  <a:pt x="52450" y="104774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3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88835" y="4334256"/>
            <a:ext cx="199644" cy="1996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36080" y="4358767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386" y="64350"/>
                </a:lnTo>
                <a:lnTo>
                  <a:pt x="6399" y="77449"/>
                </a:lnTo>
                <a:lnTo>
                  <a:pt x="14549" y="88587"/>
                </a:lnTo>
                <a:lnTo>
                  <a:pt x="25285" y="97216"/>
                </a:lnTo>
                <a:lnTo>
                  <a:pt x="38060" y="102794"/>
                </a:lnTo>
                <a:lnTo>
                  <a:pt x="52324" y="104774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3"/>
                </a:lnTo>
                <a:lnTo>
                  <a:pt x="103388" y="40344"/>
                </a:lnTo>
                <a:lnTo>
                  <a:pt x="98371" y="27284"/>
                </a:lnTo>
                <a:lnTo>
                  <a:pt x="90211" y="16170"/>
                </a:lnTo>
                <a:lnTo>
                  <a:pt x="79453" y="7552"/>
                </a:lnTo>
                <a:lnTo>
                  <a:pt x="66642" y="1979"/>
                </a:lnTo>
                <a:lnTo>
                  <a:pt x="52324" y="0"/>
                </a:lnTo>
                <a:lnTo>
                  <a:pt x="40428" y="1366"/>
                </a:lnTo>
                <a:lnTo>
                  <a:pt x="27343" y="6367"/>
                </a:lnTo>
                <a:lnTo>
                  <a:pt x="16206" y="14514"/>
                </a:lnTo>
                <a:lnTo>
                  <a:pt x="7570" y="25256"/>
                </a:lnTo>
                <a:lnTo>
                  <a:pt x="1984" y="38043"/>
                </a:lnTo>
                <a:lnTo>
                  <a:pt x="0" y="52323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36080" y="4358767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984" y="38043"/>
                </a:lnTo>
                <a:lnTo>
                  <a:pt x="7570" y="25256"/>
                </a:lnTo>
                <a:lnTo>
                  <a:pt x="16206" y="14514"/>
                </a:lnTo>
                <a:lnTo>
                  <a:pt x="27343" y="6367"/>
                </a:lnTo>
                <a:lnTo>
                  <a:pt x="40428" y="1366"/>
                </a:lnTo>
                <a:lnTo>
                  <a:pt x="52324" y="0"/>
                </a:lnTo>
                <a:lnTo>
                  <a:pt x="66642" y="1979"/>
                </a:lnTo>
                <a:lnTo>
                  <a:pt x="79453" y="7552"/>
                </a:lnTo>
                <a:lnTo>
                  <a:pt x="90211" y="16170"/>
                </a:lnTo>
                <a:lnTo>
                  <a:pt x="98371" y="27284"/>
                </a:lnTo>
                <a:lnTo>
                  <a:pt x="103388" y="40344"/>
                </a:lnTo>
                <a:lnTo>
                  <a:pt x="104775" y="52323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4"/>
                </a:lnTo>
                <a:lnTo>
                  <a:pt x="38060" y="102794"/>
                </a:lnTo>
                <a:lnTo>
                  <a:pt x="25285" y="97216"/>
                </a:lnTo>
                <a:lnTo>
                  <a:pt x="14549" y="88587"/>
                </a:lnTo>
                <a:lnTo>
                  <a:pt x="6399" y="77449"/>
                </a:lnTo>
                <a:lnTo>
                  <a:pt x="1386" y="64350"/>
                </a:lnTo>
                <a:lnTo>
                  <a:pt x="0" y="52323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969508" y="4334256"/>
            <a:ext cx="199644" cy="1996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16498" y="435851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16498" y="435851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793992" y="4491736"/>
            <a:ext cx="162305" cy="241426"/>
          </a:xfrm>
          <a:custGeom>
            <a:avLst/>
            <a:gdLst/>
            <a:ahLst/>
            <a:cxnLst/>
            <a:rect l="l" t="t" r="r" b="b"/>
            <a:pathLst>
              <a:path w="162305" h="241426">
                <a:moveTo>
                  <a:pt x="76073" y="241426"/>
                </a:moveTo>
                <a:lnTo>
                  <a:pt x="162305" y="210184"/>
                </a:lnTo>
                <a:lnTo>
                  <a:pt x="86232" y="0"/>
                </a:lnTo>
                <a:lnTo>
                  <a:pt x="0" y="31241"/>
                </a:lnTo>
                <a:lnTo>
                  <a:pt x="76073" y="241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793992" y="4491736"/>
            <a:ext cx="162305" cy="241426"/>
          </a:xfrm>
          <a:custGeom>
            <a:avLst/>
            <a:gdLst/>
            <a:ahLst/>
            <a:cxnLst/>
            <a:rect l="l" t="t" r="r" b="b"/>
            <a:pathLst>
              <a:path w="162305" h="241426">
                <a:moveTo>
                  <a:pt x="76073" y="241426"/>
                </a:moveTo>
                <a:lnTo>
                  <a:pt x="0" y="31241"/>
                </a:lnTo>
                <a:lnTo>
                  <a:pt x="86232" y="0"/>
                </a:lnTo>
                <a:lnTo>
                  <a:pt x="162305" y="210184"/>
                </a:lnTo>
                <a:lnTo>
                  <a:pt x="76073" y="24142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97879" y="4546447"/>
            <a:ext cx="91743" cy="223545"/>
          </a:xfrm>
          <a:custGeom>
            <a:avLst/>
            <a:gdLst/>
            <a:ahLst/>
            <a:cxnLst/>
            <a:rect l="l" t="t" r="r" b="b"/>
            <a:pathLst>
              <a:path w="91743" h="223545">
                <a:moveTo>
                  <a:pt x="0" y="223545"/>
                </a:moveTo>
                <a:lnTo>
                  <a:pt x="91743" y="223545"/>
                </a:lnTo>
                <a:lnTo>
                  <a:pt x="91743" y="0"/>
                </a:lnTo>
                <a:lnTo>
                  <a:pt x="0" y="0"/>
                </a:lnTo>
                <a:lnTo>
                  <a:pt x="0" y="223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97879" y="4546447"/>
            <a:ext cx="91743" cy="223545"/>
          </a:xfrm>
          <a:custGeom>
            <a:avLst/>
            <a:gdLst/>
            <a:ahLst/>
            <a:cxnLst/>
            <a:rect l="l" t="t" r="r" b="b"/>
            <a:pathLst>
              <a:path w="91743" h="223545">
                <a:moveTo>
                  <a:pt x="0" y="223545"/>
                </a:moveTo>
                <a:lnTo>
                  <a:pt x="91743" y="223545"/>
                </a:lnTo>
                <a:lnTo>
                  <a:pt x="91743" y="0"/>
                </a:lnTo>
                <a:lnTo>
                  <a:pt x="0" y="0"/>
                </a:lnTo>
                <a:lnTo>
                  <a:pt x="0" y="22354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57494" y="4475607"/>
            <a:ext cx="181482" cy="241045"/>
          </a:xfrm>
          <a:custGeom>
            <a:avLst/>
            <a:gdLst/>
            <a:ahLst/>
            <a:cxnLst/>
            <a:rect l="l" t="t" r="r" b="b"/>
            <a:pathLst>
              <a:path w="181482" h="241046">
                <a:moveTo>
                  <a:pt x="0" y="200152"/>
                </a:moveTo>
                <a:lnTo>
                  <a:pt x="82168" y="241046"/>
                </a:lnTo>
                <a:lnTo>
                  <a:pt x="181482" y="40767"/>
                </a:lnTo>
                <a:lnTo>
                  <a:pt x="99313" y="0"/>
                </a:lnTo>
                <a:lnTo>
                  <a:pt x="0" y="200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57494" y="4475607"/>
            <a:ext cx="181482" cy="241045"/>
          </a:xfrm>
          <a:custGeom>
            <a:avLst/>
            <a:gdLst/>
            <a:ahLst/>
            <a:cxnLst/>
            <a:rect l="l" t="t" r="r" b="b"/>
            <a:pathLst>
              <a:path w="181482" h="241046">
                <a:moveTo>
                  <a:pt x="0" y="200152"/>
                </a:moveTo>
                <a:lnTo>
                  <a:pt x="99313" y="0"/>
                </a:lnTo>
                <a:lnTo>
                  <a:pt x="181482" y="40767"/>
                </a:lnTo>
                <a:lnTo>
                  <a:pt x="82168" y="241046"/>
                </a:lnTo>
                <a:lnTo>
                  <a:pt x="0" y="20015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566664" y="4239006"/>
            <a:ext cx="221361" cy="224536"/>
          </a:xfrm>
          <a:custGeom>
            <a:avLst/>
            <a:gdLst/>
            <a:ahLst/>
            <a:cxnLst/>
            <a:rect l="l" t="t" r="r" b="b"/>
            <a:pathLst>
              <a:path w="221361" h="224536">
                <a:moveTo>
                  <a:pt x="0" y="160782"/>
                </a:moveTo>
                <a:lnTo>
                  <a:pt x="65912" y="224536"/>
                </a:lnTo>
                <a:lnTo>
                  <a:pt x="221361" y="63881"/>
                </a:lnTo>
                <a:lnTo>
                  <a:pt x="155448" y="0"/>
                </a:lnTo>
                <a:lnTo>
                  <a:pt x="0" y="160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66664" y="4239006"/>
            <a:ext cx="221361" cy="224536"/>
          </a:xfrm>
          <a:custGeom>
            <a:avLst/>
            <a:gdLst/>
            <a:ahLst/>
            <a:cxnLst/>
            <a:rect l="l" t="t" r="r" b="b"/>
            <a:pathLst>
              <a:path w="221361" h="224536">
                <a:moveTo>
                  <a:pt x="0" y="160782"/>
                </a:moveTo>
                <a:lnTo>
                  <a:pt x="155448" y="0"/>
                </a:lnTo>
                <a:lnTo>
                  <a:pt x="221361" y="63881"/>
                </a:lnTo>
                <a:lnTo>
                  <a:pt x="65912" y="224536"/>
                </a:lnTo>
                <a:lnTo>
                  <a:pt x="0" y="160782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85306" y="3477907"/>
            <a:ext cx="90890" cy="276339"/>
          </a:xfrm>
          <a:custGeom>
            <a:avLst/>
            <a:gdLst/>
            <a:ahLst/>
            <a:cxnLst/>
            <a:rect l="l" t="t" r="r" b="b"/>
            <a:pathLst>
              <a:path w="90890" h="276339">
                <a:moveTo>
                  <a:pt x="90890" y="0"/>
                </a:moveTo>
                <a:lnTo>
                  <a:pt x="0" y="0"/>
                </a:lnTo>
                <a:lnTo>
                  <a:pt x="0" y="276339"/>
                </a:lnTo>
                <a:lnTo>
                  <a:pt x="90890" y="276339"/>
                </a:lnTo>
                <a:lnTo>
                  <a:pt x="90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85306" y="3477907"/>
            <a:ext cx="90890" cy="276339"/>
          </a:xfrm>
          <a:custGeom>
            <a:avLst/>
            <a:gdLst/>
            <a:ahLst/>
            <a:cxnLst/>
            <a:rect l="l" t="t" r="r" b="b"/>
            <a:pathLst>
              <a:path w="90890" h="276339">
                <a:moveTo>
                  <a:pt x="90890" y="0"/>
                </a:moveTo>
                <a:lnTo>
                  <a:pt x="0" y="0"/>
                </a:lnTo>
                <a:lnTo>
                  <a:pt x="0" y="276339"/>
                </a:lnTo>
                <a:lnTo>
                  <a:pt x="90890" y="276339"/>
                </a:lnTo>
                <a:lnTo>
                  <a:pt x="9089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71589" y="2060905"/>
            <a:ext cx="540664" cy="4479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56047" y="2055190"/>
            <a:ext cx="540664" cy="4479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30696" y="3453383"/>
            <a:ext cx="199644" cy="1996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78829" y="347713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44"/>
                </a:lnTo>
                <a:lnTo>
                  <a:pt x="98371" y="27284"/>
                </a:lnTo>
                <a:lnTo>
                  <a:pt x="90211" y="16170"/>
                </a:lnTo>
                <a:lnTo>
                  <a:pt x="79453" y="7552"/>
                </a:lnTo>
                <a:lnTo>
                  <a:pt x="66642" y="1979"/>
                </a:lnTo>
                <a:lnTo>
                  <a:pt x="52324" y="0"/>
                </a:lnTo>
                <a:lnTo>
                  <a:pt x="40388" y="1366"/>
                </a:lnTo>
                <a:lnTo>
                  <a:pt x="27287" y="6367"/>
                </a:lnTo>
                <a:lnTo>
                  <a:pt x="16157" y="14514"/>
                </a:lnTo>
                <a:lnTo>
                  <a:pt x="7540" y="25256"/>
                </a:lnTo>
                <a:lnTo>
                  <a:pt x="1975" y="38043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78829" y="347713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8043"/>
                </a:lnTo>
                <a:lnTo>
                  <a:pt x="7540" y="25256"/>
                </a:lnTo>
                <a:lnTo>
                  <a:pt x="16157" y="14514"/>
                </a:lnTo>
                <a:lnTo>
                  <a:pt x="27287" y="6367"/>
                </a:lnTo>
                <a:lnTo>
                  <a:pt x="40388" y="1366"/>
                </a:lnTo>
                <a:lnTo>
                  <a:pt x="52324" y="0"/>
                </a:lnTo>
                <a:lnTo>
                  <a:pt x="66642" y="1979"/>
                </a:lnTo>
                <a:lnTo>
                  <a:pt x="79453" y="7552"/>
                </a:lnTo>
                <a:lnTo>
                  <a:pt x="90211" y="16170"/>
                </a:lnTo>
                <a:lnTo>
                  <a:pt x="98371" y="27284"/>
                </a:lnTo>
                <a:lnTo>
                  <a:pt x="103388" y="4034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95188" y="4142231"/>
            <a:ext cx="199644" cy="1996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42686" y="416623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3"/>
                </a:lnTo>
                <a:lnTo>
                  <a:pt x="103388" y="40344"/>
                </a:lnTo>
                <a:lnTo>
                  <a:pt x="98371" y="27284"/>
                </a:lnTo>
                <a:lnTo>
                  <a:pt x="90211" y="16170"/>
                </a:lnTo>
                <a:lnTo>
                  <a:pt x="79453" y="7552"/>
                </a:lnTo>
                <a:lnTo>
                  <a:pt x="66642" y="1979"/>
                </a:lnTo>
                <a:lnTo>
                  <a:pt x="52324" y="0"/>
                </a:lnTo>
                <a:lnTo>
                  <a:pt x="40388" y="1366"/>
                </a:lnTo>
                <a:lnTo>
                  <a:pt x="27287" y="6367"/>
                </a:lnTo>
                <a:lnTo>
                  <a:pt x="16157" y="14514"/>
                </a:lnTo>
                <a:lnTo>
                  <a:pt x="7540" y="25256"/>
                </a:lnTo>
                <a:lnTo>
                  <a:pt x="1975" y="38043"/>
                </a:lnTo>
                <a:lnTo>
                  <a:pt x="0" y="52323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42686" y="416623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975" y="38043"/>
                </a:lnTo>
                <a:lnTo>
                  <a:pt x="7540" y="25256"/>
                </a:lnTo>
                <a:lnTo>
                  <a:pt x="16157" y="14514"/>
                </a:lnTo>
                <a:lnTo>
                  <a:pt x="27287" y="6367"/>
                </a:lnTo>
                <a:lnTo>
                  <a:pt x="40388" y="1366"/>
                </a:lnTo>
                <a:lnTo>
                  <a:pt x="52324" y="0"/>
                </a:lnTo>
                <a:lnTo>
                  <a:pt x="66642" y="1979"/>
                </a:lnTo>
                <a:lnTo>
                  <a:pt x="79453" y="7552"/>
                </a:lnTo>
                <a:lnTo>
                  <a:pt x="90211" y="16170"/>
                </a:lnTo>
                <a:lnTo>
                  <a:pt x="98371" y="27284"/>
                </a:lnTo>
                <a:lnTo>
                  <a:pt x="103388" y="40344"/>
                </a:lnTo>
                <a:lnTo>
                  <a:pt x="104775" y="52323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3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142609" y="3015996"/>
            <a:ext cx="339978" cy="381253"/>
          </a:xfrm>
          <a:custGeom>
            <a:avLst/>
            <a:gdLst/>
            <a:ahLst/>
            <a:cxnLst/>
            <a:rect l="l" t="t" r="r" b="b"/>
            <a:pathLst>
              <a:path w="339978" h="381253">
                <a:moveTo>
                  <a:pt x="339978" y="321690"/>
                </a:moveTo>
                <a:lnTo>
                  <a:pt x="71374" y="0"/>
                </a:lnTo>
                <a:lnTo>
                  <a:pt x="0" y="59436"/>
                </a:lnTo>
                <a:lnTo>
                  <a:pt x="268604" y="381253"/>
                </a:lnTo>
                <a:lnTo>
                  <a:pt x="339978" y="321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142609" y="3015996"/>
            <a:ext cx="339978" cy="381253"/>
          </a:xfrm>
          <a:custGeom>
            <a:avLst/>
            <a:gdLst/>
            <a:ahLst/>
            <a:cxnLst/>
            <a:rect l="l" t="t" r="r" b="b"/>
            <a:pathLst>
              <a:path w="339978" h="381253">
                <a:moveTo>
                  <a:pt x="339978" y="321690"/>
                </a:moveTo>
                <a:lnTo>
                  <a:pt x="71374" y="0"/>
                </a:lnTo>
                <a:lnTo>
                  <a:pt x="0" y="59436"/>
                </a:lnTo>
                <a:lnTo>
                  <a:pt x="268604" y="381253"/>
                </a:lnTo>
                <a:lnTo>
                  <a:pt x="339978" y="32169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063358" y="4279773"/>
            <a:ext cx="225806" cy="219837"/>
          </a:xfrm>
          <a:custGeom>
            <a:avLst/>
            <a:gdLst/>
            <a:ahLst/>
            <a:cxnLst/>
            <a:rect l="l" t="t" r="r" b="b"/>
            <a:pathLst>
              <a:path w="225806" h="219837">
                <a:moveTo>
                  <a:pt x="163068" y="219837"/>
                </a:moveTo>
                <a:lnTo>
                  <a:pt x="225806" y="152907"/>
                </a:lnTo>
                <a:lnTo>
                  <a:pt x="62865" y="0"/>
                </a:lnTo>
                <a:lnTo>
                  <a:pt x="0" y="66928"/>
                </a:lnTo>
                <a:lnTo>
                  <a:pt x="163068" y="219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944868" y="4158996"/>
            <a:ext cx="199644" cy="1996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991604" y="418299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46" y="103408"/>
                </a:lnTo>
                <a:lnTo>
                  <a:pt x="77431" y="98407"/>
                </a:lnTo>
                <a:lnTo>
                  <a:pt x="88568" y="90260"/>
                </a:lnTo>
                <a:lnTo>
                  <a:pt x="97204" y="79518"/>
                </a:lnTo>
                <a:lnTo>
                  <a:pt x="102790" y="66731"/>
                </a:lnTo>
                <a:lnTo>
                  <a:pt x="104775" y="52450"/>
                </a:lnTo>
                <a:lnTo>
                  <a:pt x="103388" y="40424"/>
                </a:lnTo>
                <a:lnTo>
                  <a:pt x="98375" y="27325"/>
                </a:lnTo>
                <a:lnTo>
                  <a:pt x="90225" y="16187"/>
                </a:lnTo>
                <a:lnTo>
                  <a:pt x="79489" y="7558"/>
                </a:lnTo>
                <a:lnTo>
                  <a:pt x="66714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991604" y="418299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14" y="1980"/>
                </a:lnTo>
                <a:lnTo>
                  <a:pt x="79489" y="7558"/>
                </a:lnTo>
                <a:lnTo>
                  <a:pt x="90225" y="16187"/>
                </a:lnTo>
                <a:lnTo>
                  <a:pt x="98375" y="27325"/>
                </a:lnTo>
                <a:lnTo>
                  <a:pt x="103388" y="40424"/>
                </a:lnTo>
                <a:lnTo>
                  <a:pt x="104775" y="52450"/>
                </a:lnTo>
                <a:lnTo>
                  <a:pt x="102790" y="66731"/>
                </a:lnTo>
                <a:lnTo>
                  <a:pt x="97204" y="79518"/>
                </a:lnTo>
                <a:lnTo>
                  <a:pt x="88568" y="90260"/>
                </a:lnTo>
                <a:lnTo>
                  <a:pt x="77431" y="98407"/>
                </a:lnTo>
                <a:lnTo>
                  <a:pt x="6434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53912" y="3070859"/>
            <a:ext cx="199644" cy="19964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201156" y="309587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86"/>
                </a:lnTo>
                <a:lnTo>
                  <a:pt x="6341" y="77487"/>
                </a:lnTo>
                <a:lnTo>
                  <a:pt x="14468" y="88617"/>
                </a:lnTo>
                <a:lnTo>
                  <a:pt x="25200" y="97234"/>
                </a:lnTo>
                <a:lnTo>
                  <a:pt x="37998" y="102799"/>
                </a:lnTo>
                <a:lnTo>
                  <a:pt x="52324" y="104775"/>
                </a:lnTo>
                <a:lnTo>
                  <a:pt x="64350" y="103395"/>
                </a:lnTo>
                <a:lnTo>
                  <a:pt x="77449" y="98401"/>
                </a:lnTo>
                <a:lnTo>
                  <a:pt x="88587" y="90272"/>
                </a:lnTo>
                <a:lnTo>
                  <a:pt x="97216" y="79545"/>
                </a:lnTo>
                <a:lnTo>
                  <a:pt x="102794" y="66759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01156" y="309587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59"/>
                </a:lnTo>
                <a:lnTo>
                  <a:pt x="97216" y="79545"/>
                </a:lnTo>
                <a:lnTo>
                  <a:pt x="88587" y="90272"/>
                </a:lnTo>
                <a:lnTo>
                  <a:pt x="77449" y="98401"/>
                </a:lnTo>
                <a:lnTo>
                  <a:pt x="64350" y="103395"/>
                </a:lnTo>
                <a:lnTo>
                  <a:pt x="52324" y="104775"/>
                </a:lnTo>
                <a:lnTo>
                  <a:pt x="37998" y="102799"/>
                </a:lnTo>
                <a:lnTo>
                  <a:pt x="25200" y="97234"/>
                </a:lnTo>
                <a:lnTo>
                  <a:pt x="14468" y="88617"/>
                </a:lnTo>
                <a:lnTo>
                  <a:pt x="6341" y="77487"/>
                </a:lnTo>
                <a:lnTo>
                  <a:pt x="1360" y="6438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410706" y="3020441"/>
            <a:ext cx="335279" cy="384683"/>
          </a:xfrm>
          <a:custGeom>
            <a:avLst/>
            <a:gdLst/>
            <a:ahLst/>
            <a:cxnLst/>
            <a:rect l="l" t="t" r="r" b="b"/>
            <a:pathLst>
              <a:path w="335279" h="384683">
                <a:moveTo>
                  <a:pt x="0" y="326389"/>
                </a:moveTo>
                <a:lnTo>
                  <a:pt x="72390" y="384683"/>
                </a:lnTo>
                <a:lnTo>
                  <a:pt x="335279" y="58293"/>
                </a:lnTo>
                <a:lnTo>
                  <a:pt x="262890" y="0"/>
                </a:lnTo>
                <a:lnTo>
                  <a:pt x="0" y="326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10706" y="3020441"/>
            <a:ext cx="335279" cy="384683"/>
          </a:xfrm>
          <a:custGeom>
            <a:avLst/>
            <a:gdLst/>
            <a:ahLst/>
            <a:cxnLst/>
            <a:rect l="l" t="t" r="r" b="b"/>
            <a:pathLst>
              <a:path w="335279" h="384683">
                <a:moveTo>
                  <a:pt x="0" y="326389"/>
                </a:moveTo>
                <a:lnTo>
                  <a:pt x="262890" y="0"/>
                </a:lnTo>
                <a:lnTo>
                  <a:pt x="335279" y="58293"/>
                </a:lnTo>
                <a:lnTo>
                  <a:pt x="72390" y="384683"/>
                </a:lnTo>
                <a:lnTo>
                  <a:pt x="0" y="32638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336792" y="3247643"/>
            <a:ext cx="199643" cy="1996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83909" y="327253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83909" y="327253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7648" y="3637788"/>
            <a:ext cx="199644" cy="19964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74638" y="366229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46"/>
                </a:lnTo>
                <a:lnTo>
                  <a:pt x="6341" y="77431"/>
                </a:lnTo>
                <a:lnTo>
                  <a:pt x="14468" y="88568"/>
                </a:lnTo>
                <a:lnTo>
                  <a:pt x="25200" y="97204"/>
                </a:lnTo>
                <a:lnTo>
                  <a:pt x="37998" y="102790"/>
                </a:lnTo>
                <a:lnTo>
                  <a:pt x="52324" y="104775"/>
                </a:lnTo>
                <a:lnTo>
                  <a:pt x="64350" y="103388"/>
                </a:lnTo>
                <a:lnTo>
                  <a:pt x="77449" y="98375"/>
                </a:lnTo>
                <a:lnTo>
                  <a:pt x="88587" y="90225"/>
                </a:lnTo>
                <a:lnTo>
                  <a:pt x="97216" y="79489"/>
                </a:lnTo>
                <a:lnTo>
                  <a:pt x="102794" y="66714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74638" y="366229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14"/>
                </a:lnTo>
                <a:lnTo>
                  <a:pt x="97216" y="79489"/>
                </a:lnTo>
                <a:lnTo>
                  <a:pt x="88587" y="90225"/>
                </a:lnTo>
                <a:lnTo>
                  <a:pt x="77449" y="98375"/>
                </a:lnTo>
                <a:lnTo>
                  <a:pt x="64350" y="103388"/>
                </a:lnTo>
                <a:lnTo>
                  <a:pt x="52324" y="104775"/>
                </a:lnTo>
                <a:lnTo>
                  <a:pt x="37998" y="102790"/>
                </a:lnTo>
                <a:lnTo>
                  <a:pt x="25200" y="97204"/>
                </a:lnTo>
                <a:lnTo>
                  <a:pt x="14468" y="88568"/>
                </a:lnTo>
                <a:lnTo>
                  <a:pt x="6341" y="77431"/>
                </a:lnTo>
                <a:lnTo>
                  <a:pt x="1360" y="6434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618732" y="3863340"/>
            <a:ext cx="199644" cy="19964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666230" y="38884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0" y="104775"/>
                </a:lnTo>
                <a:lnTo>
                  <a:pt x="64386" y="103414"/>
                </a:lnTo>
                <a:lnTo>
                  <a:pt x="77487" y="98433"/>
                </a:lnTo>
                <a:lnTo>
                  <a:pt x="88617" y="90306"/>
                </a:lnTo>
                <a:lnTo>
                  <a:pt x="97234" y="79574"/>
                </a:lnTo>
                <a:lnTo>
                  <a:pt x="102799" y="66776"/>
                </a:lnTo>
                <a:lnTo>
                  <a:pt x="104775" y="52450"/>
                </a:lnTo>
                <a:lnTo>
                  <a:pt x="103395" y="40424"/>
                </a:lnTo>
                <a:lnTo>
                  <a:pt x="98401" y="27325"/>
                </a:lnTo>
                <a:lnTo>
                  <a:pt x="90272" y="16187"/>
                </a:lnTo>
                <a:lnTo>
                  <a:pt x="79545" y="7558"/>
                </a:lnTo>
                <a:lnTo>
                  <a:pt x="66759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666230" y="38884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59" y="1980"/>
                </a:lnTo>
                <a:lnTo>
                  <a:pt x="79545" y="7558"/>
                </a:lnTo>
                <a:lnTo>
                  <a:pt x="90272" y="16187"/>
                </a:lnTo>
                <a:lnTo>
                  <a:pt x="98401" y="27325"/>
                </a:lnTo>
                <a:lnTo>
                  <a:pt x="103395" y="40424"/>
                </a:lnTo>
                <a:lnTo>
                  <a:pt x="104775" y="52450"/>
                </a:lnTo>
                <a:lnTo>
                  <a:pt x="102799" y="66776"/>
                </a:lnTo>
                <a:lnTo>
                  <a:pt x="97234" y="79574"/>
                </a:lnTo>
                <a:lnTo>
                  <a:pt x="88617" y="90306"/>
                </a:lnTo>
                <a:lnTo>
                  <a:pt x="77487" y="98433"/>
                </a:lnTo>
                <a:lnTo>
                  <a:pt x="64386" y="103414"/>
                </a:lnTo>
                <a:lnTo>
                  <a:pt x="52450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039612" y="3837431"/>
            <a:ext cx="199644" cy="199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86729" y="386143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30" y="103388"/>
                </a:lnTo>
                <a:lnTo>
                  <a:pt x="77490" y="98371"/>
                </a:lnTo>
                <a:lnTo>
                  <a:pt x="88604" y="90211"/>
                </a:lnTo>
                <a:lnTo>
                  <a:pt x="97222" y="79453"/>
                </a:lnTo>
                <a:lnTo>
                  <a:pt x="102795" y="66642"/>
                </a:lnTo>
                <a:lnTo>
                  <a:pt x="104775" y="52323"/>
                </a:lnTo>
                <a:lnTo>
                  <a:pt x="103408" y="40388"/>
                </a:lnTo>
                <a:lnTo>
                  <a:pt x="98407" y="27287"/>
                </a:lnTo>
                <a:lnTo>
                  <a:pt x="90260" y="16157"/>
                </a:lnTo>
                <a:lnTo>
                  <a:pt x="79518" y="7540"/>
                </a:lnTo>
                <a:lnTo>
                  <a:pt x="66731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3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86729" y="386143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31" y="1975"/>
                </a:lnTo>
                <a:lnTo>
                  <a:pt x="79518" y="7540"/>
                </a:lnTo>
                <a:lnTo>
                  <a:pt x="90260" y="16157"/>
                </a:lnTo>
                <a:lnTo>
                  <a:pt x="98407" y="27287"/>
                </a:lnTo>
                <a:lnTo>
                  <a:pt x="103408" y="40388"/>
                </a:lnTo>
                <a:lnTo>
                  <a:pt x="104775" y="52323"/>
                </a:lnTo>
                <a:lnTo>
                  <a:pt x="102795" y="66642"/>
                </a:lnTo>
                <a:lnTo>
                  <a:pt x="97222" y="79453"/>
                </a:lnTo>
                <a:lnTo>
                  <a:pt x="88604" y="90211"/>
                </a:lnTo>
                <a:lnTo>
                  <a:pt x="77490" y="98371"/>
                </a:lnTo>
                <a:lnTo>
                  <a:pt x="6443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3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341364" y="4172712"/>
            <a:ext cx="199643" cy="1996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88735" y="419646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88735" y="419646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39840" y="4434840"/>
            <a:ext cx="199643" cy="1996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386830" y="445922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70" y="103388"/>
                </a:lnTo>
                <a:lnTo>
                  <a:pt x="77547" y="98371"/>
                </a:lnTo>
                <a:lnTo>
                  <a:pt x="88653" y="90211"/>
                </a:lnTo>
                <a:lnTo>
                  <a:pt x="97251" y="79453"/>
                </a:lnTo>
                <a:lnTo>
                  <a:pt x="102804" y="66642"/>
                </a:lnTo>
                <a:lnTo>
                  <a:pt x="104775" y="52324"/>
                </a:lnTo>
                <a:lnTo>
                  <a:pt x="103414" y="40428"/>
                </a:lnTo>
                <a:lnTo>
                  <a:pt x="98433" y="27343"/>
                </a:lnTo>
                <a:lnTo>
                  <a:pt x="90306" y="16206"/>
                </a:lnTo>
                <a:lnTo>
                  <a:pt x="79574" y="7570"/>
                </a:lnTo>
                <a:lnTo>
                  <a:pt x="66776" y="1984"/>
                </a:lnTo>
                <a:lnTo>
                  <a:pt x="52450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386830" y="445922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0" y="0"/>
                </a:lnTo>
                <a:lnTo>
                  <a:pt x="66776" y="1984"/>
                </a:lnTo>
                <a:lnTo>
                  <a:pt x="79574" y="7570"/>
                </a:lnTo>
                <a:lnTo>
                  <a:pt x="90306" y="16206"/>
                </a:lnTo>
                <a:lnTo>
                  <a:pt x="98433" y="27343"/>
                </a:lnTo>
                <a:lnTo>
                  <a:pt x="103414" y="40428"/>
                </a:lnTo>
                <a:lnTo>
                  <a:pt x="104775" y="52324"/>
                </a:lnTo>
                <a:lnTo>
                  <a:pt x="102804" y="66642"/>
                </a:lnTo>
                <a:lnTo>
                  <a:pt x="97251" y="79453"/>
                </a:lnTo>
                <a:lnTo>
                  <a:pt x="88653" y="90211"/>
                </a:lnTo>
                <a:lnTo>
                  <a:pt x="77547" y="98371"/>
                </a:lnTo>
                <a:lnTo>
                  <a:pt x="6447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531864" y="3060191"/>
            <a:ext cx="199644" cy="1996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578727" y="308470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46"/>
                </a:lnTo>
                <a:lnTo>
                  <a:pt x="6341" y="77431"/>
                </a:lnTo>
                <a:lnTo>
                  <a:pt x="14468" y="88568"/>
                </a:lnTo>
                <a:lnTo>
                  <a:pt x="25200" y="97204"/>
                </a:lnTo>
                <a:lnTo>
                  <a:pt x="37998" y="102790"/>
                </a:lnTo>
                <a:lnTo>
                  <a:pt x="52324" y="104775"/>
                </a:lnTo>
                <a:lnTo>
                  <a:pt x="64350" y="103388"/>
                </a:lnTo>
                <a:lnTo>
                  <a:pt x="77449" y="98375"/>
                </a:lnTo>
                <a:lnTo>
                  <a:pt x="88587" y="90225"/>
                </a:lnTo>
                <a:lnTo>
                  <a:pt x="97216" y="79489"/>
                </a:lnTo>
                <a:lnTo>
                  <a:pt x="102794" y="66714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578727" y="308470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14"/>
                </a:lnTo>
                <a:lnTo>
                  <a:pt x="97216" y="79489"/>
                </a:lnTo>
                <a:lnTo>
                  <a:pt x="88587" y="90225"/>
                </a:lnTo>
                <a:lnTo>
                  <a:pt x="77449" y="98375"/>
                </a:lnTo>
                <a:lnTo>
                  <a:pt x="64350" y="103388"/>
                </a:lnTo>
                <a:lnTo>
                  <a:pt x="52324" y="104775"/>
                </a:lnTo>
                <a:lnTo>
                  <a:pt x="37998" y="102790"/>
                </a:lnTo>
                <a:lnTo>
                  <a:pt x="25200" y="97204"/>
                </a:lnTo>
                <a:lnTo>
                  <a:pt x="14468" y="88568"/>
                </a:lnTo>
                <a:lnTo>
                  <a:pt x="6341" y="77431"/>
                </a:lnTo>
                <a:lnTo>
                  <a:pt x="1360" y="6434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658356" y="2906267"/>
            <a:ext cx="199644" cy="1996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705219" y="293027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70" y="103388"/>
                </a:lnTo>
                <a:lnTo>
                  <a:pt x="77547" y="98371"/>
                </a:lnTo>
                <a:lnTo>
                  <a:pt x="88653" y="90211"/>
                </a:lnTo>
                <a:lnTo>
                  <a:pt x="97251" y="79453"/>
                </a:lnTo>
                <a:lnTo>
                  <a:pt x="102804" y="66642"/>
                </a:lnTo>
                <a:lnTo>
                  <a:pt x="104775" y="52324"/>
                </a:lnTo>
                <a:lnTo>
                  <a:pt x="103414" y="40388"/>
                </a:lnTo>
                <a:lnTo>
                  <a:pt x="98433" y="27287"/>
                </a:lnTo>
                <a:lnTo>
                  <a:pt x="90306" y="16157"/>
                </a:lnTo>
                <a:lnTo>
                  <a:pt x="79574" y="7540"/>
                </a:lnTo>
                <a:lnTo>
                  <a:pt x="66776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05219" y="293027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76" y="1975"/>
                </a:lnTo>
                <a:lnTo>
                  <a:pt x="79574" y="7540"/>
                </a:lnTo>
                <a:lnTo>
                  <a:pt x="90306" y="16157"/>
                </a:lnTo>
                <a:lnTo>
                  <a:pt x="98433" y="27287"/>
                </a:lnTo>
                <a:lnTo>
                  <a:pt x="103414" y="40388"/>
                </a:lnTo>
                <a:lnTo>
                  <a:pt x="104775" y="52324"/>
                </a:lnTo>
                <a:lnTo>
                  <a:pt x="102804" y="66642"/>
                </a:lnTo>
                <a:lnTo>
                  <a:pt x="97251" y="79453"/>
                </a:lnTo>
                <a:lnTo>
                  <a:pt x="88653" y="90211"/>
                </a:lnTo>
                <a:lnTo>
                  <a:pt x="77547" y="98371"/>
                </a:lnTo>
                <a:lnTo>
                  <a:pt x="6447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021324" y="2913888"/>
            <a:ext cx="199644" cy="19964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068822" y="293903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30" y="103388"/>
                </a:lnTo>
                <a:lnTo>
                  <a:pt x="77490" y="98371"/>
                </a:lnTo>
                <a:lnTo>
                  <a:pt x="88604" y="90211"/>
                </a:lnTo>
                <a:lnTo>
                  <a:pt x="97222" y="79453"/>
                </a:lnTo>
                <a:lnTo>
                  <a:pt x="102795" y="66642"/>
                </a:lnTo>
                <a:lnTo>
                  <a:pt x="104775" y="52324"/>
                </a:lnTo>
                <a:lnTo>
                  <a:pt x="103408" y="40388"/>
                </a:lnTo>
                <a:lnTo>
                  <a:pt x="98407" y="27287"/>
                </a:lnTo>
                <a:lnTo>
                  <a:pt x="90260" y="16157"/>
                </a:lnTo>
                <a:lnTo>
                  <a:pt x="79518" y="7540"/>
                </a:lnTo>
                <a:lnTo>
                  <a:pt x="66731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068822" y="293903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31" y="1975"/>
                </a:lnTo>
                <a:lnTo>
                  <a:pt x="79518" y="7540"/>
                </a:lnTo>
                <a:lnTo>
                  <a:pt x="90260" y="16157"/>
                </a:lnTo>
                <a:lnTo>
                  <a:pt x="98407" y="27287"/>
                </a:lnTo>
                <a:lnTo>
                  <a:pt x="103408" y="40388"/>
                </a:lnTo>
                <a:lnTo>
                  <a:pt x="104775" y="52324"/>
                </a:lnTo>
                <a:lnTo>
                  <a:pt x="102795" y="66642"/>
                </a:lnTo>
                <a:lnTo>
                  <a:pt x="97222" y="79453"/>
                </a:lnTo>
                <a:lnTo>
                  <a:pt x="88604" y="90211"/>
                </a:lnTo>
                <a:lnTo>
                  <a:pt x="77490" y="98371"/>
                </a:lnTo>
                <a:lnTo>
                  <a:pt x="6443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761988" y="2750819"/>
            <a:ext cx="199644" cy="1996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09994" y="277596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70" y="103388"/>
                </a:lnTo>
                <a:lnTo>
                  <a:pt x="77547" y="98371"/>
                </a:lnTo>
                <a:lnTo>
                  <a:pt x="88653" y="90211"/>
                </a:lnTo>
                <a:lnTo>
                  <a:pt x="97251" y="79453"/>
                </a:lnTo>
                <a:lnTo>
                  <a:pt x="102804" y="66642"/>
                </a:lnTo>
                <a:lnTo>
                  <a:pt x="104775" y="52324"/>
                </a:lnTo>
                <a:lnTo>
                  <a:pt x="103414" y="40388"/>
                </a:lnTo>
                <a:lnTo>
                  <a:pt x="98433" y="27287"/>
                </a:lnTo>
                <a:lnTo>
                  <a:pt x="90306" y="16157"/>
                </a:lnTo>
                <a:lnTo>
                  <a:pt x="79574" y="7540"/>
                </a:lnTo>
                <a:lnTo>
                  <a:pt x="66776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09994" y="277596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76" y="1975"/>
                </a:lnTo>
                <a:lnTo>
                  <a:pt x="79574" y="7540"/>
                </a:lnTo>
                <a:lnTo>
                  <a:pt x="90306" y="16157"/>
                </a:lnTo>
                <a:lnTo>
                  <a:pt x="98433" y="27287"/>
                </a:lnTo>
                <a:lnTo>
                  <a:pt x="103414" y="40388"/>
                </a:lnTo>
                <a:lnTo>
                  <a:pt x="104775" y="52324"/>
                </a:lnTo>
                <a:lnTo>
                  <a:pt x="102804" y="66642"/>
                </a:lnTo>
                <a:lnTo>
                  <a:pt x="97251" y="79453"/>
                </a:lnTo>
                <a:lnTo>
                  <a:pt x="88653" y="90211"/>
                </a:lnTo>
                <a:lnTo>
                  <a:pt x="77547" y="98371"/>
                </a:lnTo>
                <a:lnTo>
                  <a:pt x="6447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02452" y="2750819"/>
            <a:ext cx="199644" cy="1996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949950" y="277596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49950" y="277596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99148" y="2546730"/>
            <a:ext cx="208152" cy="237617"/>
          </a:xfrm>
          <a:custGeom>
            <a:avLst/>
            <a:gdLst/>
            <a:ahLst/>
            <a:cxnLst/>
            <a:rect l="l" t="t" r="r" b="b"/>
            <a:pathLst>
              <a:path w="208152" h="237617">
                <a:moveTo>
                  <a:pt x="208152" y="55880"/>
                </a:moveTo>
                <a:lnTo>
                  <a:pt x="130175" y="0"/>
                </a:lnTo>
                <a:lnTo>
                  <a:pt x="0" y="181737"/>
                </a:lnTo>
                <a:lnTo>
                  <a:pt x="77977" y="237617"/>
                </a:lnTo>
                <a:lnTo>
                  <a:pt x="208152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99148" y="2546730"/>
            <a:ext cx="208152" cy="237617"/>
          </a:xfrm>
          <a:custGeom>
            <a:avLst/>
            <a:gdLst/>
            <a:ahLst/>
            <a:cxnLst/>
            <a:rect l="l" t="t" r="r" b="b"/>
            <a:pathLst>
              <a:path w="208152" h="237617">
                <a:moveTo>
                  <a:pt x="208152" y="55880"/>
                </a:moveTo>
                <a:lnTo>
                  <a:pt x="130175" y="0"/>
                </a:lnTo>
                <a:lnTo>
                  <a:pt x="0" y="181737"/>
                </a:lnTo>
                <a:lnTo>
                  <a:pt x="77977" y="237617"/>
                </a:lnTo>
                <a:lnTo>
                  <a:pt x="208152" y="558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70626" y="2542413"/>
            <a:ext cx="205359" cy="234950"/>
          </a:xfrm>
          <a:custGeom>
            <a:avLst/>
            <a:gdLst/>
            <a:ahLst/>
            <a:cxnLst/>
            <a:rect l="l" t="t" r="r" b="b"/>
            <a:pathLst>
              <a:path w="205359" h="234950">
                <a:moveTo>
                  <a:pt x="131063" y="234950"/>
                </a:moveTo>
                <a:lnTo>
                  <a:pt x="205359" y="181101"/>
                </a:lnTo>
                <a:lnTo>
                  <a:pt x="74295" y="0"/>
                </a:lnTo>
                <a:lnTo>
                  <a:pt x="0" y="53848"/>
                </a:lnTo>
                <a:lnTo>
                  <a:pt x="131063" y="234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70626" y="2542413"/>
            <a:ext cx="205359" cy="234950"/>
          </a:xfrm>
          <a:custGeom>
            <a:avLst/>
            <a:gdLst/>
            <a:ahLst/>
            <a:cxnLst/>
            <a:rect l="l" t="t" r="r" b="b"/>
            <a:pathLst>
              <a:path w="205359" h="234950">
                <a:moveTo>
                  <a:pt x="131063" y="234950"/>
                </a:moveTo>
                <a:lnTo>
                  <a:pt x="0" y="53848"/>
                </a:lnTo>
                <a:lnTo>
                  <a:pt x="74295" y="0"/>
                </a:lnTo>
                <a:lnTo>
                  <a:pt x="205359" y="181101"/>
                </a:lnTo>
                <a:lnTo>
                  <a:pt x="131063" y="2349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794248" y="2593847"/>
            <a:ext cx="199644" cy="1996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842254" y="26184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70" y="103388"/>
                </a:lnTo>
                <a:lnTo>
                  <a:pt x="77547" y="98371"/>
                </a:lnTo>
                <a:lnTo>
                  <a:pt x="88653" y="90211"/>
                </a:lnTo>
                <a:lnTo>
                  <a:pt x="97251" y="79453"/>
                </a:lnTo>
                <a:lnTo>
                  <a:pt x="102804" y="66642"/>
                </a:lnTo>
                <a:lnTo>
                  <a:pt x="104775" y="52324"/>
                </a:lnTo>
                <a:lnTo>
                  <a:pt x="103414" y="40428"/>
                </a:lnTo>
                <a:lnTo>
                  <a:pt x="98433" y="27343"/>
                </a:lnTo>
                <a:lnTo>
                  <a:pt x="90306" y="16206"/>
                </a:lnTo>
                <a:lnTo>
                  <a:pt x="79574" y="7570"/>
                </a:lnTo>
                <a:lnTo>
                  <a:pt x="66776" y="1984"/>
                </a:lnTo>
                <a:lnTo>
                  <a:pt x="52450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842254" y="26184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0" y="0"/>
                </a:lnTo>
                <a:lnTo>
                  <a:pt x="66776" y="1984"/>
                </a:lnTo>
                <a:lnTo>
                  <a:pt x="79574" y="7570"/>
                </a:lnTo>
                <a:lnTo>
                  <a:pt x="90306" y="16206"/>
                </a:lnTo>
                <a:lnTo>
                  <a:pt x="98433" y="27343"/>
                </a:lnTo>
                <a:lnTo>
                  <a:pt x="103414" y="40428"/>
                </a:lnTo>
                <a:lnTo>
                  <a:pt x="104775" y="52324"/>
                </a:lnTo>
                <a:lnTo>
                  <a:pt x="102804" y="66642"/>
                </a:lnTo>
                <a:lnTo>
                  <a:pt x="97251" y="79453"/>
                </a:lnTo>
                <a:lnTo>
                  <a:pt x="88653" y="90211"/>
                </a:lnTo>
                <a:lnTo>
                  <a:pt x="77547" y="98371"/>
                </a:lnTo>
                <a:lnTo>
                  <a:pt x="6447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91528" y="2593847"/>
            <a:ext cx="199644" cy="1996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939280" y="26184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44"/>
                </a:lnTo>
                <a:lnTo>
                  <a:pt x="98371" y="27284"/>
                </a:lnTo>
                <a:lnTo>
                  <a:pt x="90211" y="16170"/>
                </a:lnTo>
                <a:lnTo>
                  <a:pt x="79453" y="7552"/>
                </a:lnTo>
                <a:lnTo>
                  <a:pt x="66642" y="1979"/>
                </a:lnTo>
                <a:lnTo>
                  <a:pt x="52324" y="0"/>
                </a:lnTo>
                <a:lnTo>
                  <a:pt x="40388" y="1366"/>
                </a:lnTo>
                <a:lnTo>
                  <a:pt x="27287" y="6367"/>
                </a:lnTo>
                <a:lnTo>
                  <a:pt x="16157" y="14514"/>
                </a:lnTo>
                <a:lnTo>
                  <a:pt x="7540" y="25256"/>
                </a:lnTo>
                <a:lnTo>
                  <a:pt x="1975" y="38043"/>
                </a:lnTo>
                <a:lnTo>
                  <a:pt x="0" y="5232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939280" y="26184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8043"/>
                </a:lnTo>
                <a:lnTo>
                  <a:pt x="7540" y="25256"/>
                </a:lnTo>
                <a:lnTo>
                  <a:pt x="16157" y="14514"/>
                </a:lnTo>
                <a:lnTo>
                  <a:pt x="27287" y="6367"/>
                </a:lnTo>
                <a:lnTo>
                  <a:pt x="40388" y="1366"/>
                </a:lnTo>
                <a:lnTo>
                  <a:pt x="52324" y="0"/>
                </a:lnTo>
                <a:lnTo>
                  <a:pt x="66642" y="1979"/>
                </a:lnTo>
                <a:lnTo>
                  <a:pt x="79453" y="7552"/>
                </a:lnTo>
                <a:lnTo>
                  <a:pt x="90211" y="16170"/>
                </a:lnTo>
                <a:lnTo>
                  <a:pt x="98371" y="27284"/>
                </a:lnTo>
                <a:lnTo>
                  <a:pt x="103388" y="4034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379847" y="3260471"/>
            <a:ext cx="2940811" cy="0"/>
          </a:xfrm>
          <a:custGeom>
            <a:avLst/>
            <a:gdLst/>
            <a:ahLst/>
            <a:cxnLst/>
            <a:rect l="l" t="t" r="r" b="b"/>
            <a:pathLst>
              <a:path w="2940811">
                <a:moveTo>
                  <a:pt x="0" y="0"/>
                </a:moveTo>
                <a:lnTo>
                  <a:pt x="2940811" y="0"/>
                </a:lnTo>
              </a:path>
            </a:pathLst>
          </a:custGeom>
          <a:ln w="28575">
            <a:solidFill>
              <a:srgbClr val="A6A6A6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79847" y="3717671"/>
            <a:ext cx="2940811" cy="0"/>
          </a:xfrm>
          <a:custGeom>
            <a:avLst/>
            <a:gdLst/>
            <a:ahLst/>
            <a:cxnLst/>
            <a:rect l="l" t="t" r="r" b="b"/>
            <a:pathLst>
              <a:path w="2940811">
                <a:moveTo>
                  <a:pt x="0" y="0"/>
                </a:moveTo>
                <a:lnTo>
                  <a:pt x="2940811" y="0"/>
                </a:lnTo>
              </a:path>
            </a:pathLst>
          </a:custGeom>
          <a:ln w="28575">
            <a:solidFill>
              <a:srgbClr val="A6A6A6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89930" y="1325321"/>
            <a:ext cx="896112" cy="4879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36690" y="1325321"/>
            <a:ext cx="755903" cy="48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397" y="1978660"/>
            <a:ext cx="3076067" cy="26924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2897" y="3473094"/>
            <a:ext cx="269113" cy="22298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3683" y="4840224"/>
            <a:ext cx="199644" cy="19964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1308" y="4864735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1" y="104775"/>
                </a:lnTo>
                <a:lnTo>
                  <a:pt x="64477" y="103395"/>
                </a:lnTo>
                <a:lnTo>
                  <a:pt x="77576" y="98401"/>
                </a:lnTo>
                <a:lnTo>
                  <a:pt x="88714" y="90272"/>
                </a:lnTo>
                <a:lnTo>
                  <a:pt x="97343" y="79545"/>
                </a:lnTo>
                <a:lnTo>
                  <a:pt x="102921" y="66759"/>
                </a:lnTo>
                <a:lnTo>
                  <a:pt x="104902" y="52450"/>
                </a:lnTo>
                <a:lnTo>
                  <a:pt x="103495" y="40340"/>
                </a:lnTo>
                <a:lnTo>
                  <a:pt x="98465" y="27266"/>
                </a:lnTo>
                <a:lnTo>
                  <a:pt x="90303" y="16151"/>
                </a:lnTo>
                <a:lnTo>
                  <a:pt x="79551" y="7540"/>
                </a:lnTo>
                <a:lnTo>
                  <a:pt x="66753" y="1975"/>
                </a:lnTo>
                <a:lnTo>
                  <a:pt x="52451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1308" y="4864735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1" y="0"/>
                </a:lnTo>
                <a:lnTo>
                  <a:pt x="66753" y="1975"/>
                </a:lnTo>
                <a:lnTo>
                  <a:pt x="79551" y="7540"/>
                </a:lnTo>
                <a:lnTo>
                  <a:pt x="90303" y="16151"/>
                </a:lnTo>
                <a:lnTo>
                  <a:pt x="98465" y="27266"/>
                </a:lnTo>
                <a:lnTo>
                  <a:pt x="103495" y="40340"/>
                </a:lnTo>
                <a:lnTo>
                  <a:pt x="104902" y="52450"/>
                </a:lnTo>
                <a:lnTo>
                  <a:pt x="102921" y="66759"/>
                </a:lnTo>
                <a:lnTo>
                  <a:pt x="97343" y="79545"/>
                </a:lnTo>
                <a:lnTo>
                  <a:pt x="88714" y="90272"/>
                </a:lnTo>
                <a:lnTo>
                  <a:pt x="77576" y="98401"/>
                </a:lnTo>
                <a:lnTo>
                  <a:pt x="64477" y="103395"/>
                </a:lnTo>
                <a:lnTo>
                  <a:pt x="52451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0052" y="4696968"/>
            <a:ext cx="199644" cy="19964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8185" y="472186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0" y="104775"/>
                </a:lnTo>
                <a:lnTo>
                  <a:pt x="64346" y="103414"/>
                </a:lnTo>
                <a:lnTo>
                  <a:pt x="77431" y="98433"/>
                </a:lnTo>
                <a:lnTo>
                  <a:pt x="88568" y="90306"/>
                </a:lnTo>
                <a:lnTo>
                  <a:pt x="97204" y="79574"/>
                </a:lnTo>
                <a:lnTo>
                  <a:pt x="102790" y="66776"/>
                </a:lnTo>
                <a:lnTo>
                  <a:pt x="104775" y="52450"/>
                </a:lnTo>
                <a:lnTo>
                  <a:pt x="103388" y="40424"/>
                </a:lnTo>
                <a:lnTo>
                  <a:pt x="98375" y="27325"/>
                </a:lnTo>
                <a:lnTo>
                  <a:pt x="90225" y="16187"/>
                </a:lnTo>
                <a:lnTo>
                  <a:pt x="79489" y="7558"/>
                </a:lnTo>
                <a:lnTo>
                  <a:pt x="66714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8185" y="472186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14" y="1980"/>
                </a:lnTo>
                <a:lnTo>
                  <a:pt x="79489" y="7558"/>
                </a:lnTo>
                <a:lnTo>
                  <a:pt x="90225" y="16187"/>
                </a:lnTo>
                <a:lnTo>
                  <a:pt x="98375" y="27325"/>
                </a:lnTo>
                <a:lnTo>
                  <a:pt x="103388" y="40424"/>
                </a:lnTo>
                <a:lnTo>
                  <a:pt x="104775" y="52450"/>
                </a:lnTo>
                <a:lnTo>
                  <a:pt x="102790" y="66776"/>
                </a:lnTo>
                <a:lnTo>
                  <a:pt x="97204" y="79574"/>
                </a:lnTo>
                <a:lnTo>
                  <a:pt x="88568" y="90306"/>
                </a:lnTo>
                <a:lnTo>
                  <a:pt x="77431" y="98433"/>
                </a:lnTo>
                <a:lnTo>
                  <a:pt x="64346" y="103414"/>
                </a:lnTo>
                <a:lnTo>
                  <a:pt x="52450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2704" y="4760976"/>
            <a:ext cx="199644" cy="1996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0710" y="478536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0" y="104775"/>
                </a:lnTo>
                <a:lnTo>
                  <a:pt x="64346" y="103414"/>
                </a:lnTo>
                <a:lnTo>
                  <a:pt x="77431" y="98433"/>
                </a:lnTo>
                <a:lnTo>
                  <a:pt x="88568" y="90306"/>
                </a:lnTo>
                <a:lnTo>
                  <a:pt x="97204" y="79574"/>
                </a:lnTo>
                <a:lnTo>
                  <a:pt x="102790" y="66776"/>
                </a:lnTo>
                <a:lnTo>
                  <a:pt x="104775" y="52450"/>
                </a:lnTo>
                <a:lnTo>
                  <a:pt x="103388" y="40424"/>
                </a:lnTo>
                <a:lnTo>
                  <a:pt x="98375" y="27325"/>
                </a:lnTo>
                <a:lnTo>
                  <a:pt x="90225" y="16187"/>
                </a:lnTo>
                <a:lnTo>
                  <a:pt x="79489" y="7558"/>
                </a:lnTo>
                <a:lnTo>
                  <a:pt x="66714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0710" y="478536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14" y="1980"/>
                </a:lnTo>
                <a:lnTo>
                  <a:pt x="79489" y="7558"/>
                </a:lnTo>
                <a:lnTo>
                  <a:pt x="90225" y="16187"/>
                </a:lnTo>
                <a:lnTo>
                  <a:pt x="98375" y="27325"/>
                </a:lnTo>
                <a:lnTo>
                  <a:pt x="103388" y="40424"/>
                </a:lnTo>
                <a:lnTo>
                  <a:pt x="104775" y="52450"/>
                </a:lnTo>
                <a:lnTo>
                  <a:pt x="102790" y="66776"/>
                </a:lnTo>
                <a:lnTo>
                  <a:pt x="97204" y="79574"/>
                </a:lnTo>
                <a:lnTo>
                  <a:pt x="88568" y="90306"/>
                </a:lnTo>
                <a:lnTo>
                  <a:pt x="77431" y="98433"/>
                </a:lnTo>
                <a:lnTo>
                  <a:pt x="64346" y="103414"/>
                </a:lnTo>
                <a:lnTo>
                  <a:pt x="52450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8840" y="4760976"/>
            <a:ext cx="199644" cy="19964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96083" y="4785360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1" y="104775"/>
                </a:lnTo>
                <a:lnTo>
                  <a:pt x="64477" y="103395"/>
                </a:lnTo>
                <a:lnTo>
                  <a:pt x="77576" y="98401"/>
                </a:lnTo>
                <a:lnTo>
                  <a:pt x="88714" y="90272"/>
                </a:lnTo>
                <a:lnTo>
                  <a:pt x="97343" y="79545"/>
                </a:lnTo>
                <a:lnTo>
                  <a:pt x="102921" y="66759"/>
                </a:lnTo>
                <a:lnTo>
                  <a:pt x="104902" y="52450"/>
                </a:lnTo>
                <a:lnTo>
                  <a:pt x="103495" y="40340"/>
                </a:lnTo>
                <a:lnTo>
                  <a:pt x="98465" y="27266"/>
                </a:lnTo>
                <a:lnTo>
                  <a:pt x="90303" y="16151"/>
                </a:lnTo>
                <a:lnTo>
                  <a:pt x="79551" y="7540"/>
                </a:lnTo>
                <a:lnTo>
                  <a:pt x="66753" y="1975"/>
                </a:lnTo>
                <a:lnTo>
                  <a:pt x="52451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6083" y="4785360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1" y="0"/>
                </a:lnTo>
                <a:lnTo>
                  <a:pt x="66753" y="1975"/>
                </a:lnTo>
                <a:lnTo>
                  <a:pt x="79551" y="7540"/>
                </a:lnTo>
                <a:lnTo>
                  <a:pt x="90303" y="16151"/>
                </a:lnTo>
                <a:lnTo>
                  <a:pt x="98465" y="27266"/>
                </a:lnTo>
                <a:lnTo>
                  <a:pt x="103495" y="40340"/>
                </a:lnTo>
                <a:lnTo>
                  <a:pt x="104902" y="52450"/>
                </a:lnTo>
                <a:lnTo>
                  <a:pt x="102921" y="66759"/>
                </a:lnTo>
                <a:lnTo>
                  <a:pt x="97343" y="79545"/>
                </a:lnTo>
                <a:lnTo>
                  <a:pt x="88714" y="90272"/>
                </a:lnTo>
                <a:lnTo>
                  <a:pt x="77576" y="98401"/>
                </a:lnTo>
                <a:lnTo>
                  <a:pt x="64477" y="103395"/>
                </a:lnTo>
                <a:lnTo>
                  <a:pt x="52451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53995" y="4774692"/>
            <a:ext cx="199644" cy="19964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0858" y="47997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0858" y="47997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9052" y="4745736"/>
            <a:ext cx="199644" cy="1996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7185" y="476948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1" y="104775"/>
                </a:lnTo>
                <a:lnTo>
                  <a:pt x="64346" y="103414"/>
                </a:lnTo>
                <a:lnTo>
                  <a:pt x="77431" y="98433"/>
                </a:lnTo>
                <a:lnTo>
                  <a:pt x="88568" y="90306"/>
                </a:lnTo>
                <a:lnTo>
                  <a:pt x="97204" y="79574"/>
                </a:lnTo>
                <a:lnTo>
                  <a:pt x="102790" y="66776"/>
                </a:lnTo>
                <a:lnTo>
                  <a:pt x="104775" y="52450"/>
                </a:lnTo>
                <a:lnTo>
                  <a:pt x="103388" y="40424"/>
                </a:lnTo>
                <a:lnTo>
                  <a:pt x="98375" y="27325"/>
                </a:lnTo>
                <a:lnTo>
                  <a:pt x="90225" y="16187"/>
                </a:lnTo>
                <a:lnTo>
                  <a:pt x="79489" y="7558"/>
                </a:lnTo>
                <a:lnTo>
                  <a:pt x="66714" y="1980"/>
                </a:lnTo>
                <a:lnTo>
                  <a:pt x="52451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7185" y="476948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1" y="0"/>
                </a:lnTo>
                <a:lnTo>
                  <a:pt x="66714" y="1980"/>
                </a:lnTo>
                <a:lnTo>
                  <a:pt x="79489" y="7558"/>
                </a:lnTo>
                <a:lnTo>
                  <a:pt x="90225" y="16187"/>
                </a:lnTo>
                <a:lnTo>
                  <a:pt x="98375" y="27325"/>
                </a:lnTo>
                <a:lnTo>
                  <a:pt x="103388" y="40424"/>
                </a:lnTo>
                <a:lnTo>
                  <a:pt x="104775" y="52450"/>
                </a:lnTo>
                <a:lnTo>
                  <a:pt x="102790" y="66776"/>
                </a:lnTo>
                <a:lnTo>
                  <a:pt x="97204" y="79574"/>
                </a:lnTo>
                <a:lnTo>
                  <a:pt x="88568" y="90306"/>
                </a:lnTo>
                <a:lnTo>
                  <a:pt x="77431" y="98433"/>
                </a:lnTo>
                <a:lnTo>
                  <a:pt x="64346" y="103414"/>
                </a:lnTo>
                <a:lnTo>
                  <a:pt x="52451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0888" y="4849368"/>
            <a:ext cx="199644" cy="19964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8258" y="4874260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450"/>
                </a:moveTo>
                <a:lnTo>
                  <a:pt x="1386" y="64470"/>
                </a:lnTo>
                <a:lnTo>
                  <a:pt x="6403" y="77547"/>
                </a:lnTo>
                <a:lnTo>
                  <a:pt x="14563" y="88653"/>
                </a:lnTo>
                <a:lnTo>
                  <a:pt x="25321" y="97251"/>
                </a:lnTo>
                <a:lnTo>
                  <a:pt x="38132" y="102804"/>
                </a:lnTo>
                <a:lnTo>
                  <a:pt x="52451" y="104775"/>
                </a:lnTo>
                <a:lnTo>
                  <a:pt x="64477" y="103395"/>
                </a:lnTo>
                <a:lnTo>
                  <a:pt x="77576" y="98401"/>
                </a:lnTo>
                <a:lnTo>
                  <a:pt x="88714" y="90272"/>
                </a:lnTo>
                <a:lnTo>
                  <a:pt x="97343" y="79545"/>
                </a:lnTo>
                <a:lnTo>
                  <a:pt x="102921" y="66759"/>
                </a:lnTo>
                <a:lnTo>
                  <a:pt x="104902" y="52450"/>
                </a:lnTo>
                <a:lnTo>
                  <a:pt x="103495" y="40340"/>
                </a:lnTo>
                <a:lnTo>
                  <a:pt x="98465" y="27266"/>
                </a:lnTo>
                <a:lnTo>
                  <a:pt x="90303" y="16151"/>
                </a:lnTo>
                <a:lnTo>
                  <a:pt x="79551" y="7540"/>
                </a:lnTo>
                <a:lnTo>
                  <a:pt x="66753" y="1975"/>
                </a:lnTo>
                <a:lnTo>
                  <a:pt x="52451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18258" y="4874260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1" y="0"/>
                </a:lnTo>
                <a:lnTo>
                  <a:pt x="66753" y="1975"/>
                </a:lnTo>
                <a:lnTo>
                  <a:pt x="79551" y="7540"/>
                </a:lnTo>
                <a:lnTo>
                  <a:pt x="90303" y="16151"/>
                </a:lnTo>
                <a:lnTo>
                  <a:pt x="98465" y="27266"/>
                </a:lnTo>
                <a:lnTo>
                  <a:pt x="103495" y="40340"/>
                </a:lnTo>
                <a:lnTo>
                  <a:pt x="104902" y="52450"/>
                </a:lnTo>
                <a:lnTo>
                  <a:pt x="102921" y="66759"/>
                </a:lnTo>
                <a:lnTo>
                  <a:pt x="97343" y="79545"/>
                </a:lnTo>
                <a:lnTo>
                  <a:pt x="88714" y="90272"/>
                </a:lnTo>
                <a:lnTo>
                  <a:pt x="77576" y="98401"/>
                </a:lnTo>
                <a:lnTo>
                  <a:pt x="64477" y="103395"/>
                </a:lnTo>
                <a:lnTo>
                  <a:pt x="52451" y="104775"/>
                </a:lnTo>
                <a:lnTo>
                  <a:pt x="38132" y="102804"/>
                </a:lnTo>
                <a:lnTo>
                  <a:pt x="25321" y="97251"/>
                </a:lnTo>
                <a:lnTo>
                  <a:pt x="14563" y="88653"/>
                </a:lnTo>
                <a:lnTo>
                  <a:pt x="6403" y="77547"/>
                </a:lnTo>
                <a:lnTo>
                  <a:pt x="1386" y="64470"/>
                </a:lnTo>
                <a:lnTo>
                  <a:pt x="0" y="52450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6360" y="4832604"/>
            <a:ext cx="199644" cy="19964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03985" y="485686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430" y="103388"/>
                </a:lnTo>
                <a:lnTo>
                  <a:pt x="77490" y="98371"/>
                </a:lnTo>
                <a:lnTo>
                  <a:pt x="88604" y="90211"/>
                </a:lnTo>
                <a:lnTo>
                  <a:pt x="97222" y="79453"/>
                </a:lnTo>
                <a:lnTo>
                  <a:pt x="102795" y="66642"/>
                </a:lnTo>
                <a:lnTo>
                  <a:pt x="104775" y="52324"/>
                </a:lnTo>
                <a:lnTo>
                  <a:pt x="103408" y="40428"/>
                </a:lnTo>
                <a:lnTo>
                  <a:pt x="98407" y="27343"/>
                </a:lnTo>
                <a:lnTo>
                  <a:pt x="90260" y="16206"/>
                </a:lnTo>
                <a:lnTo>
                  <a:pt x="79518" y="7570"/>
                </a:lnTo>
                <a:lnTo>
                  <a:pt x="66731" y="1984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03985" y="485686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31" y="1984"/>
                </a:lnTo>
                <a:lnTo>
                  <a:pt x="79518" y="7570"/>
                </a:lnTo>
                <a:lnTo>
                  <a:pt x="90260" y="16206"/>
                </a:lnTo>
                <a:lnTo>
                  <a:pt x="98407" y="27343"/>
                </a:lnTo>
                <a:lnTo>
                  <a:pt x="103408" y="40428"/>
                </a:lnTo>
                <a:lnTo>
                  <a:pt x="104775" y="52324"/>
                </a:lnTo>
                <a:lnTo>
                  <a:pt x="102795" y="66642"/>
                </a:lnTo>
                <a:lnTo>
                  <a:pt x="97222" y="79453"/>
                </a:lnTo>
                <a:lnTo>
                  <a:pt x="88604" y="90211"/>
                </a:lnTo>
                <a:lnTo>
                  <a:pt x="77490" y="98371"/>
                </a:lnTo>
                <a:lnTo>
                  <a:pt x="64430" y="10338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2388" y="4940808"/>
            <a:ext cx="199644" cy="1996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89758" y="49648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89758" y="49648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16380" y="4953000"/>
            <a:ext cx="199644" cy="19964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4259" y="49775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0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4259" y="49775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0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97380" y="4965192"/>
            <a:ext cx="199644" cy="19964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45258" y="49902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45258" y="49902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64079" y="4953000"/>
            <a:ext cx="199644" cy="19964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11958" y="49775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11958" y="49775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06395" y="4800600"/>
            <a:ext cx="199644" cy="19964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53258" y="48251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53258" y="48251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82495" y="4991100"/>
            <a:ext cx="199644" cy="19964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9358" y="50156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9358" y="50156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0680" y="4876800"/>
            <a:ext cx="199644" cy="19964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78558" y="49013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78558" y="49013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49779" y="5041392"/>
            <a:ext cx="199644" cy="19964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97658" y="50664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1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1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97658" y="50664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1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1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4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01496" y="4965192"/>
            <a:ext cx="199644" cy="19964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48359" y="49902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44"/>
                </a:lnTo>
                <a:lnTo>
                  <a:pt x="98498" y="27284"/>
                </a:lnTo>
                <a:lnTo>
                  <a:pt x="90338" y="16170"/>
                </a:lnTo>
                <a:lnTo>
                  <a:pt x="79580" y="7552"/>
                </a:lnTo>
                <a:lnTo>
                  <a:pt x="66769" y="1979"/>
                </a:lnTo>
                <a:lnTo>
                  <a:pt x="52450" y="0"/>
                </a:lnTo>
                <a:lnTo>
                  <a:pt x="40424" y="1386"/>
                </a:lnTo>
                <a:lnTo>
                  <a:pt x="27325" y="6399"/>
                </a:lnTo>
                <a:lnTo>
                  <a:pt x="16187" y="14549"/>
                </a:lnTo>
                <a:lnTo>
                  <a:pt x="7558" y="25285"/>
                </a:lnTo>
                <a:lnTo>
                  <a:pt x="1980" y="3806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48359" y="499021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60"/>
                </a:lnTo>
                <a:lnTo>
                  <a:pt x="7558" y="25285"/>
                </a:lnTo>
                <a:lnTo>
                  <a:pt x="16187" y="14549"/>
                </a:lnTo>
                <a:lnTo>
                  <a:pt x="27325" y="6399"/>
                </a:lnTo>
                <a:lnTo>
                  <a:pt x="40424" y="1386"/>
                </a:lnTo>
                <a:lnTo>
                  <a:pt x="52450" y="0"/>
                </a:lnTo>
                <a:lnTo>
                  <a:pt x="66769" y="1979"/>
                </a:lnTo>
                <a:lnTo>
                  <a:pt x="79580" y="7552"/>
                </a:lnTo>
                <a:lnTo>
                  <a:pt x="90338" y="16170"/>
                </a:lnTo>
                <a:lnTo>
                  <a:pt x="98498" y="27284"/>
                </a:lnTo>
                <a:lnTo>
                  <a:pt x="103515" y="4034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03476" y="4541520"/>
            <a:ext cx="199644" cy="19964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51482" y="456628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86"/>
                </a:lnTo>
                <a:lnTo>
                  <a:pt x="6341" y="77487"/>
                </a:lnTo>
                <a:lnTo>
                  <a:pt x="14468" y="88617"/>
                </a:lnTo>
                <a:lnTo>
                  <a:pt x="25200" y="97234"/>
                </a:lnTo>
                <a:lnTo>
                  <a:pt x="37998" y="102799"/>
                </a:lnTo>
                <a:lnTo>
                  <a:pt x="52324" y="104775"/>
                </a:lnTo>
                <a:lnTo>
                  <a:pt x="64350" y="103395"/>
                </a:lnTo>
                <a:lnTo>
                  <a:pt x="77449" y="98401"/>
                </a:lnTo>
                <a:lnTo>
                  <a:pt x="88587" y="90272"/>
                </a:lnTo>
                <a:lnTo>
                  <a:pt x="97216" y="79545"/>
                </a:lnTo>
                <a:lnTo>
                  <a:pt x="102794" y="66759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51482" y="456628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59"/>
                </a:lnTo>
                <a:lnTo>
                  <a:pt x="97216" y="79545"/>
                </a:lnTo>
                <a:lnTo>
                  <a:pt x="88587" y="90272"/>
                </a:lnTo>
                <a:lnTo>
                  <a:pt x="77449" y="98401"/>
                </a:lnTo>
                <a:lnTo>
                  <a:pt x="64350" y="103395"/>
                </a:lnTo>
                <a:lnTo>
                  <a:pt x="52324" y="104775"/>
                </a:lnTo>
                <a:lnTo>
                  <a:pt x="37998" y="102799"/>
                </a:lnTo>
                <a:lnTo>
                  <a:pt x="25200" y="97234"/>
                </a:lnTo>
                <a:lnTo>
                  <a:pt x="14468" y="88617"/>
                </a:lnTo>
                <a:lnTo>
                  <a:pt x="6341" y="77487"/>
                </a:lnTo>
                <a:lnTo>
                  <a:pt x="1360" y="6438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72512" y="3558540"/>
            <a:ext cx="199644" cy="19964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20644" y="358305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0644" y="358305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68780" y="4087368"/>
            <a:ext cx="199644" cy="19964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6786" y="4111117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4"/>
                </a:lnTo>
                <a:lnTo>
                  <a:pt x="64430" y="103388"/>
                </a:lnTo>
                <a:lnTo>
                  <a:pt x="77490" y="98371"/>
                </a:lnTo>
                <a:lnTo>
                  <a:pt x="88604" y="90211"/>
                </a:lnTo>
                <a:lnTo>
                  <a:pt x="97222" y="79453"/>
                </a:lnTo>
                <a:lnTo>
                  <a:pt x="102795" y="66642"/>
                </a:lnTo>
                <a:lnTo>
                  <a:pt x="104775" y="52323"/>
                </a:lnTo>
                <a:lnTo>
                  <a:pt x="103408" y="40388"/>
                </a:lnTo>
                <a:lnTo>
                  <a:pt x="98407" y="27287"/>
                </a:lnTo>
                <a:lnTo>
                  <a:pt x="90260" y="16157"/>
                </a:lnTo>
                <a:lnTo>
                  <a:pt x="79518" y="7540"/>
                </a:lnTo>
                <a:lnTo>
                  <a:pt x="66731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3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16786" y="4111117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3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31" y="1975"/>
                </a:lnTo>
                <a:lnTo>
                  <a:pt x="79518" y="7540"/>
                </a:lnTo>
                <a:lnTo>
                  <a:pt x="90260" y="16157"/>
                </a:lnTo>
                <a:lnTo>
                  <a:pt x="98407" y="27287"/>
                </a:lnTo>
                <a:lnTo>
                  <a:pt x="103408" y="40388"/>
                </a:lnTo>
                <a:lnTo>
                  <a:pt x="104775" y="52323"/>
                </a:lnTo>
                <a:lnTo>
                  <a:pt x="102795" y="66642"/>
                </a:lnTo>
                <a:lnTo>
                  <a:pt x="97222" y="79453"/>
                </a:lnTo>
                <a:lnTo>
                  <a:pt x="88604" y="90211"/>
                </a:lnTo>
                <a:lnTo>
                  <a:pt x="77490" y="98371"/>
                </a:lnTo>
                <a:lnTo>
                  <a:pt x="64430" y="103388"/>
                </a:lnTo>
                <a:lnTo>
                  <a:pt x="52450" y="104774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3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12748" y="3558540"/>
            <a:ext cx="199644" cy="19964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59484" y="358305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561" y="103368"/>
                </a:lnTo>
                <a:lnTo>
                  <a:pt x="77635" y="98338"/>
                </a:lnTo>
                <a:lnTo>
                  <a:pt x="88750" y="90176"/>
                </a:lnTo>
                <a:lnTo>
                  <a:pt x="97361" y="79424"/>
                </a:lnTo>
                <a:lnTo>
                  <a:pt x="102926" y="66626"/>
                </a:lnTo>
                <a:lnTo>
                  <a:pt x="104902" y="52324"/>
                </a:lnTo>
                <a:lnTo>
                  <a:pt x="103515" y="40304"/>
                </a:lnTo>
                <a:lnTo>
                  <a:pt x="98498" y="27227"/>
                </a:lnTo>
                <a:lnTo>
                  <a:pt x="90338" y="16121"/>
                </a:lnTo>
                <a:lnTo>
                  <a:pt x="79580" y="7523"/>
                </a:lnTo>
                <a:lnTo>
                  <a:pt x="66769" y="1970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59484" y="3583051"/>
            <a:ext cx="104902" cy="104775"/>
          </a:xfrm>
          <a:custGeom>
            <a:avLst/>
            <a:gdLst/>
            <a:ahLst/>
            <a:cxnLst/>
            <a:rect l="l" t="t" r="r" b="b"/>
            <a:pathLst>
              <a:path w="104902" h="104775">
                <a:moveTo>
                  <a:pt x="0" y="52324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69" y="1970"/>
                </a:lnTo>
                <a:lnTo>
                  <a:pt x="79580" y="7523"/>
                </a:lnTo>
                <a:lnTo>
                  <a:pt x="90338" y="16121"/>
                </a:lnTo>
                <a:lnTo>
                  <a:pt x="98498" y="27227"/>
                </a:lnTo>
                <a:lnTo>
                  <a:pt x="103515" y="40304"/>
                </a:lnTo>
                <a:lnTo>
                  <a:pt x="104902" y="52324"/>
                </a:lnTo>
                <a:lnTo>
                  <a:pt x="102926" y="66626"/>
                </a:lnTo>
                <a:lnTo>
                  <a:pt x="97361" y="79424"/>
                </a:lnTo>
                <a:lnTo>
                  <a:pt x="88750" y="90176"/>
                </a:lnTo>
                <a:lnTo>
                  <a:pt x="77635" y="98338"/>
                </a:lnTo>
                <a:lnTo>
                  <a:pt x="64561" y="10336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80488" y="4636008"/>
            <a:ext cx="199644" cy="19964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27604" y="465988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86" y="103408"/>
                </a:lnTo>
                <a:lnTo>
                  <a:pt x="77487" y="98407"/>
                </a:lnTo>
                <a:lnTo>
                  <a:pt x="88617" y="90260"/>
                </a:lnTo>
                <a:lnTo>
                  <a:pt x="97234" y="79518"/>
                </a:lnTo>
                <a:lnTo>
                  <a:pt x="102799" y="66731"/>
                </a:lnTo>
                <a:lnTo>
                  <a:pt x="104775" y="52451"/>
                </a:lnTo>
                <a:lnTo>
                  <a:pt x="103395" y="40424"/>
                </a:lnTo>
                <a:lnTo>
                  <a:pt x="98401" y="27325"/>
                </a:lnTo>
                <a:lnTo>
                  <a:pt x="90272" y="16187"/>
                </a:lnTo>
                <a:lnTo>
                  <a:pt x="79545" y="7558"/>
                </a:lnTo>
                <a:lnTo>
                  <a:pt x="66759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1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27604" y="465988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59" y="1980"/>
                </a:lnTo>
                <a:lnTo>
                  <a:pt x="79545" y="7558"/>
                </a:lnTo>
                <a:lnTo>
                  <a:pt x="90272" y="16187"/>
                </a:lnTo>
                <a:lnTo>
                  <a:pt x="98401" y="27325"/>
                </a:lnTo>
                <a:lnTo>
                  <a:pt x="103395" y="40424"/>
                </a:lnTo>
                <a:lnTo>
                  <a:pt x="104775" y="52451"/>
                </a:lnTo>
                <a:lnTo>
                  <a:pt x="102799" y="66731"/>
                </a:lnTo>
                <a:lnTo>
                  <a:pt x="97234" y="79518"/>
                </a:lnTo>
                <a:lnTo>
                  <a:pt x="88617" y="90260"/>
                </a:lnTo>
                <a:lnTo>
                  <a:pt x="77487" y="98407"/>
                </a:lnTo>
                <a:lnTo>
                  <a:pt x="6438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1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76528" y="4671060"/>
            <a:ext cx="199644" cy="19964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24483" y="4694936"/>
            <a:ext cx="104825" cy="104775"/>
          </a:xfrm>
          <a:custGeom>
            <a:avLst/>
            <a:gdLst/>
            <a:ahLst/>
            <a:cxnLst/>
            <a:rect l="l" t="t" r="r" b="b"/>
            <a:pathLst>
              <a:path w="104825" h="104775">
                <a:moveTo>
                  <a:pt x="0" y="52324"/>
                </a:moveTo>
                <a:lnTo>
                  <a:pt x="1392" y="64384"/>
                </a:lnTo>
                <a:lnTo>
                  <a:pt x="6406" y="77473"/>
                </a:lnTo>
                <a:lnTo>
                  <a:pt x="14554" y="88601"/>
                </a:lnTo>
                <a:lnTo>
                  <a:pt x="25294" y="97223"/>
                </a:lnTo>
                <a:lnTo>
                  <a:pt x="38082" y="102796"/>
                </a:lnTo>
                <a:lnTo>
                  <a:pt x="52374" y="104775"/>
                </a:lnTo>
                <a:lnTo>
                  <a:pt x="64485" y="103368"/>
                </a:lnTo>
                <a:lnTo>
                  <a:pt x="77559" y="98338"/>
                </a:lnTo>
                <a:lnTo>
                  <a:pt x="88674" y="90176"/>
                </a:lnTo>
                <a:lnTo>
                  <a:pt x="97285" y="79424"/>
                </a:lnTo>
                <a:lnTo>
                  <a:pt x="102850" y="66626"/>
                </a:lnTo>
                <a:lnTo>
                  <a:pt x="104825" y="52324"/>
                </a:lnTo>
                <a:lnTo>
                  <a:pt x="103439" y="40344"/>
                </a:lnTo>
                <a:lnTo>
                  <a:pt x="98422" y="27284"/>
                </a:lnTo>
                <a:lnTo>
                  <a:pt x="90262" y="16170"/>
                </a:lnTo>
                <a:lnTo>
                  <a:pt x="79504" y="7552"/>
                </a:lnTo>
                <a:lnTo>
                  <a:pt x="66693" y="1979"/>
                </a:lnTo>
                <a:lnTo>
                  <a:pt x="52374" y="0"/>
                </a:lnTo>
                <a:lnTo>
                  <a:pt x="40415" y="1374"/>
                </a:lnTo>
                <a:lnTo>
                  <a:pt x="27319" y="6380"/>
                </a:lnTo>
                <a:lnTo>
                  <a:pt x="16184" y="14528"/>
                </a:lnTo>
                <a:lnTo>
                  <a:pt x="7556" y="25268"/>
                </a:lnTo>
                <a:lnTo>
                  <a:pt x="1979" y="38050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24483" y="4694936"/>
            <a:ext cx="104825" cy="104775"/>
          </a:xfrm>
          <a:custGeom>
            <a:avLst/>
            <a:gdLst/>
            <a:ahLst/>
            <a:cxnLst/>
            <a:rect l="l" t="t" r="r" b="b"/>
            <a:pathLst>
              <a:path w="104825" h="104775">
                <a:moveTo>
                  <a:pt x="0" y="52324"/>
                </a:moveTo>
                <a:lnTo>
                  <a:pt x="1979" y="38050"/>
                </a:lnTo>
                <a:lnTo>
                  <a:pt x="7556" y="25268"/>
                </a:lnTo>
                <a:lnTo>
                  <a:pt x="16184" y="14528"/>
                </a:lnTo>
                <a:lnTo>
                  <a:pt x="27319" y="6380"/>
                </a:lnTo>
                <a:lnTo>
                  <a:pt x="40415" y="1374"/>
                </a:lnTo>
                <a:lnTo>
                  <a:pt x="52374" y="0"/>
                </a:lnTo>
                <a:lnTo>
                  <a:pt x="66693" y="1979"/>
                </a:lnTo>
                <a:lnTo>
                  <a:pt x="79504" y="7552"/>
                </a:lnTo>
                <a:lnTo>
                  <a:pt x="90262" y="16170"/>
                </a:lnTo>
                <a:lnTo>
                  <a:pt x="98422" y="27284"/>
                </a:lnTo>
                <a:lnTo>
                  <a:pt x="103439" y="40344"/>
                </a:lnTo>
                <a:lnTo>
                  <a:pt x="104825" y="52324"/>
                </a:lnTo>
                <a:lnTo>
                  <a:pt x="102850" y="66626"/>
                </a:lnTo>
                <a:lnTo>
                  <a:pt x="97285" y="79424"/>
                </a:lnTo>
                <a:lnTo>
                  <a:pt x="88674" y="90176"/>
                </a:lnTo>
                <a:lnTo>
                  <a:pt x="77559" y="98338"/>
                </a:lnTo>
                <a:lnTo>
                  <a:pt x="64485" y="103368"/>
                </a:lnTo>
                <a:lnTo>
                  <a:pt x="52374" y="104775"/>
                </a:lnTo>
                <a:lnTo>
                  <a:pt x="38082" y="102796"/>
                </a:lnTo>
                <a:lnTo>
                  <a:pt x="25294" y="97223"/>
                </a:lnTo>
                <a:lnTo>
                  <a:pt x="14554" y="88601"/>
                </a:lnTo>
                <a:lnTo>
                  <a:pt x="6406" y="77473"/>
                </a:lnTo>
                <a:lnTo>
                  <a:pt x="1392" y="6438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3084" y="4664964"/>
            <a:ext cx="199644" cy="19964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00556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74" y="64388"/>
                </a:lnTo>
                <a:lnTo>
                  <a:pt x="6377" y="77461"/>
                </a:lnTo>
                <a:lnTo>
                  <a:pt x="14525" y="88586"/>
                </a:lnTo>
                <a:lnTo>
                  <a:pt x="25272" y="97213"/>
                </a:lnTo>
                <a:lnTo>
                  <a:pt x="38074" y="102792"/>
                </a:lnTo>
                <a:lnTo>
                  <a:pt x="52387" y="104775"/>
                </a:lnTo>
                <a:lnTo>
                  <a:pt x="64360" y="103398"/>
                </a:lnTo>
                <a:lnTo>
                  <a:pt x="77457" y="98391"/>
                </a:lnTo>
                <a:lnTo>
                  <a:pt x="88592" y="90243"/>
                </a:lnTo>
                <a:lnTo>
                  <a:pt x="97219" y="79503"/>
                </a:lnTo>
                <a:lnTo>
                  <a:pt x="102795" y="66723"/>
                </a:lnTo>
                <a:lnTo>
                  <a:pt x="104775" y="52450"/>
                </a:lnTo>
                <a:lnTo>
                  <a:pt x="103380" y="40382"/>
                </a:lnTo>
                <a:lnTo>
                  <a:pt x="98364" y="27295"/>
                </a:lnTo>
                <a:lnTo>
                  <a:pt x="90215" y="16169"/>
                </a:lnTo>
                <a:lnTo>
                  <a:pt x="79474" y="7549"/>
                </a:lnTo>
                <a:lnTo>
                  <a:pt x="66683" y="1978"/>
                </a:lnTo>
                <a:lnTo>
                  <a:pt x="52387" y="0"/>
                </a:lnTo>
                <a:lnTo>
                  <a:pt x="40330" y="1396"/>
                </a:lnTo>
                <a:lnTo>
                  <a:pt x="27258" y="6419"/>
                </a:lnTo>
                <a:lnTo>
                  <a:pt x="16146" y="14581"/>
                </a:lnTo>
                <a:lnTo>
                  <a:pt x="7537" y="25335"/>
                </a:lnTo>
                <a:lnTo>
                  <a:pt x="1974" y="38140"/>
                </a:lnTo>
                <a:lnTo>
                  <a:pt x="0" y="524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00556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4" y="38140"/>
                </a:lnTo>
                <a:lnTo>
                  <a:pt x="7537" y="25335"/>
                </a:lnTo>
                <a:lnTo>
                  <a:pt x="16146" y="14581"/>
                </a:lnTo>
                <a:lnTo>
                  <a:pt x="27258" y="6419"/>
                </a:lnTo>
                <a:lnTo>
                  <a:pt x="40330" y="1396"/>
                </a:lnTo>
                <a:lnTo>
                  <a:pt x="52387" y="0"/>
                </a:lnTo>
                <a:lnTo>
                  <a:pt x="66683" y="1978"/>
                </a:lnTo>
                <a:lnTo>
                  <a:pt x="79474" y="7549"/>
                </a:lnTo>
                <a:lnTo>
                  <a:pt x="90215" y="16169"/>
                </a:lnTo>
                <a:lnTo>
                  <a:pt x="98364" y="27295"/>
                </a:lnTo>
                <a:lnTo>
                  <a:pt x="103380" y="40382"/>
                </a:lnTo>
                <a:lnTo>
                  <a:pt x="104775" y="52450"/>
                </a:lnTo>
                <a:lnTo>
                  <a:pt x="102795" y="66723"/>
                </a:lnTo>
                <a:lnTo>
                  <a:pt x="97219" y="79503"/>
                </a:lnTo>
                <a:lnTo>
                  <a:pt x="88592" y="90243"/>
                </a:lnTo>
                <a:lnTo>
                  <a:pt x="77457" y="98391"/>
                </a:lnTo>
                <a:lnTo>
                  <a:pt x="64360" y="103398"/>
                </a:lnTo>
                <a:lnTo>
                  <a:pt x="52387" y="104775"/>
                </a:lnTo>
                <a:lnTo>
                  <a:pt x="38074" y="102792"/>
                </a:lnTo>
                <a:lnTo>
                  <a:pt x="25272" y="97213"/>
                </a:lnTo>
                <a:lnTo>
                  <a:pt x="14525" y="88586"/>
                </a:lnTo>
                <a:lnTo>
                  <a:pt x="6377" y="77461"/>
                </a:lnTo>
                <a:lnTo>
                  <a:pt x="1374" y="64388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09700" y="4655820"/>
            <a:ext cx="199644" cy="19964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56436" y="468058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0" y="64386"/>
                </a:lnTo>
                <a:lnTo>
                  <a:pt x="6341" y="77487"/>
                </a:lnTo>
                <a:lnTo>
                  <a:pt x="14468" y="88617"/>
                </a:lnTo>
                <a:lnTo>
                  <a:pt x="25200" y="97234"/>
                </a:lnTo>
                <a:lnTo>
                  <a:pt x="37998" y="102799"/>
                </a:lnTo>
                <a:lnTo>
                  <a:pt x="52323" y="104775"/>
                </a:lnTo>
                <a:lnTo>
                  <a:pt x="64350" y="103395"/>
                </a:lnTo>
                <a:lnTo>
                  <a:pt x="77449" y="98401"/>
                </a:lnTo>
                <a:lnTo>
                  <a:pt x="88587" y="90272"/>
                </a:lnTo>
                <a:lnTo>
                  <a:pt x="97216" y="79545"/>
                </a:lnTo>
                <a:lnTo>
                  <a:pt x="102794" y="66759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3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56436" y="468058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3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59"/>
                </a:lnTo>
                <a:lnTo>
                  <a:pt x="97216" y="79545"/>
                </a:lnTo>
                <a:lnTo>
                  <a:pt x="88587" y="90272"/>
                </a:lnTo>
                <a:lnTo>
                  <a:pt x="77449" y="98401"/>
                </a:lnTo>
                <a:lnTo>
                  <a:pt x="64350" y="103395"/>
                </a:lnTo>
                <a:lnTo>
                  <a:pt x="52323" y="104775"/>
                </a:lnTo>
                <a:lnTo>
                  <a:pt x="37998" y="102799"/>
                </a:lnTo>
                <a:lnTo>
                  <a:pt x="25200" y="97234"/>
                </a:lnTo>
                <a:lnTo>
                  <a:pt x="14468" y="88617"/>
                </a:lnTo>
                <a:lnTo>
                  <a:pt x="6341" y="77487"/>
                </a:lnTo>
                <a:lnTo>
                  <a:pt x="1360" y="6438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90116" y="4664964"/>
            <a:ext cx="199644" cy="1996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38122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66" y="64346"/>
                </a:lnTo>
                <a:lnTo>
                  <a:pt x="6367" y="77431"/>
                </a:lnTo>
                <a:lnTo>
                  <a:pt x="14514" y="88568"/>
                </a:lnTo>
                <a:lnTo>
                  <a:pt x="25256" y="97204"/>
                </a:lnTo>
                <a:lnTo>
                  <a:pt x="38043" y="102790"/>
                </a:lnTo>
                <a:lnTo>
                  <a:pt x="52323" y="104775"/>
                </a:lnTo>
                <a:lnTo>
                  <a:pt x="64350" y="103388"/>
                </a:lnTo>
                <a:lnTo>
                  <a:pt x="77449" y="98375"/>
                </a:lnTo>
                <a:lnTo>
                  <a:pt x="88587" y="90225"/>
                </a:lnTo>
                <a:lnTo>
                  <a:pt x="97216" y="79489"/>
                </a:lnTo>
                <a:lnTo>
                  <a:pt x="102794" y="66714"/>
                </a:lnTo>
                <a:lnTo>
                  <a:pt x="104775" y="52450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3" y="0"/>
                </a:lnTo>
                <a:lnTo>
                  <a:pt x="40344" y="1386"/>
                </a:lnTo>
                <a:lnTo>
                  <a:pt x="27284" y="6403"/>
                </a:lnTo>
                <a:lnTo>
                  <a:pt x="16170" y="14563"/>
                </a:lnTo>
                <a:lnTo>
                  <a:pt x="7552" y="25321"/>
                </a:lnTo>
                <a:lnTo>
                  <a:pt x="1979" y="38132"/>
                </a:lnTo>
                <a:lnTo>
                  <a:pt x="0" y="5245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38122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9" y="38132"/>
                </a:lnTo>
                <a:lnTo>
                  <a:pt x="7552" y="25321"/>
                </a:lnTo>
                <a:lnTo>
                  <a:pt x="16170" y="14563"/>
                </a:lnTo>
                <a:lnTo>
                  <a:pt x="27284" y="6403"/>
                </a:lnTo>
                <a:lnTo>
                  <a:pt x="40344" y="1386"/>
                </a:lnTo>
                <a:lnTo>
                  <a:pt x="52323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0"/>
                </a:lnTo>
                <a:lnTo>
                  <a:pt x="102794" y="66714"/>
                </a:lnTo>
                <a:lnTo>
                  <a:pt x="97216" y="79489"/>
                </a:lnTo>
                <a:lnTo>
                  <a:pt x="88587" y="90225"/>
                </a:lnTo>
                <a:lnTo>
                  <a:pt x="77449" y="98375"/>
                </a:lnTo>
                <a:lnTo>
                  <a:pt x="64350" y="103388"/>
                </a:lnTo>
                <a:lnTo>
                  <a:pt x="52323" y="104775"/>
                </a:lnTo>
                <a:lnTo>
                  <a:pt x="38043" y="102790"/>
                </a:lnTo>
                <a:lnTo>
                  <a:pt x="25256" y="97204"/>
                </a:lnTo>
                <a:lnTo>
                  <a:pt x="14514" y="88568"/>
                </a:lnTo>
                <a:lnTo>
                  <a:pt x="6367" y="77431"/>
                </a:lnTo>
                <a:lnTo>
                  <a:pt x="1366" y="64346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76272" y="4664964"/>
            <a:ext cx="199644" cy="19964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23642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86" y="103408"/>
                </a:lnTo>
                <a:lnTo>
                  <a:pt x="77487" y="98407"/>
                </a:lnTo>
                <a:lnTo>
                  <a:pt x="88617" y="90260"/>
                </a:lnTo>
                <a:lnTo>
                  <a:pt x="97234" y="79518"/>
                </a:lnTo>
                <a:lnTo>
                  <a:pt x="102799" y="66731"/>
                </a:lnTo>
                <a:lnTo>
                  <a:pt x="104775" y="52450"/>
                </a:lnTo>
                <a:lnTo>
                  <a:pt x="103395" y="40424"/>
                </a:lnTo>
                <a:lnTo>
                  <a:pt x="98401" y="27325"/>
                </a:lnTo>
                <a:lnTo>
                  <a:pt x="90272" y="16187"/>
                </a:lnTo>
                <a:lnTo>
                  <a:pt x="79545" y="7558"/>
                </a:lnTo>
                <a:lnTo>
                  <a:pt x="66759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23642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59" y="1980"/>
                </a:lnTo>
                <a:lnTo>
                  <a:pt x="79545" y="7558"/>
                </a:lnTo>
                <a:lnTo>
                  <a:pt x="90272" y="16187"/>
                </a:lnTo>
                <a:lnTo>
                  <a:pt x="98401" y="27325"/>
                </a:lnTo>
                <a:lnTo>
                  <a:pt x="103395" y="40424"/>
                </a:lnTo>
                <a:lnTo>
                  <a:pt x="104775" y="52450"/>
                </a:lnTo>
                <a:lnTo>
                  <a:pt x="102799" y="66731"/>
                </a:lnTo>
                <a:lnTo>
                  <a:pt x="97234" y="79518"/>
                </a:lnTo>
                <a:lnTo>
                  <a:pt x="88617" y="90260"/>
                </a:lnTo>
                <a:lnTo>
                  <a:pt x="77487" y="98407"/>
                </a:lnTo>
                <a:lnTo>
                  <a:pt x="6438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04900" y="4812792"/>
            <a:ext cx="199644" cy="19964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52944" y="483768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374" y="64428"/>
                </a:lnTo>
                <a:lnTo>
                  <a:pt x="6377" y="77517"/>
                </a:lnTo>
                <a:lnTo>
                  <a:pt x="14525" y="88635"/>
                </a:lnTo>
                <a:lnTo>
                  <a:pt x="25272" y="97242"/>
                </a:lnTo>
                <a:lnTo>
                  <a:pt x="38074" y="102802"/>
                </a:lnTo>
                <a:lnTo>
                  <a:pt x="52387" y="104775"/>
                </a:lnTo>
                <a:lnTo>
                  <a:pt x="64360" y="103405"/>
                </a:lnTo>
                <a:lnTo>
                  <a:pt x="77457" y="98417"/>
                </a:lnTo>
                <a:lnTo>
                  <a:pt x="88592" y="90289"/>
                </a:lnTo>
                <a:lnTo>
                  <a:pt x="97219" y="79560"/>
                </a:lnTo>
                <a:lnTo>
                  <a:pt x="102795" y="66767"/>
                </a:lnTo>
                <a:lnTo>
                  <a:pt x="104775" y="52451"/>
                </a:lnTo>
                <a:lnTo>
                  <a:pt x="103380" y="40382"/>
                </a:lnTo>
                <a:lnTo>
                  <a:pt x="98364" y="27295"/>
                </a:lnTo>
                <a:lnTo>
                  <a:pt x="90215" y="16169"/>
                </a:lnTo>
                <a:lnTo>
                  <a:pt x="79474" y="7549"/>
                </a:lnTo>
                <a:lnTo>
                  <a:pt x="66683" y="1978"/>
                </a:lnTo>
                <a:lnTo>
                  <a:pt x="52387" y="0"/>
                </a:lnTo>
                <a:lnTo>
                  <a:pt x="40330" y="1396"/>
                </a:lnTo>
                <a:lnTo>
                  <a:pt x="27258" y="6419"/>
                </a:lnTo>
                <a:lnTo>
                  <a:pt x="16146" y="14581"/>
                </a:lnTo>
                <a:lnTo>
                  <a:pt x="7537" y="25335"/>
                </a:lnTo>
                <a:lnTo>
                  <a:pt x="1974" y="38140"/>
                </a:lnTo>
                <a:lnTo>
                  <a:pt x="0" y="52451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52944" y="483768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974" y="38140"/>
                </a:lnTo>
                <a:lnTo>
                  <a:pt x="7537" y="25335"/>
                </a:lnTo>
                <a:lnTo>
                  <a:pt x="16146" y="14581"/>
                </a:lnTo>
                <a:lnTo>
                  <a:pt x="27258" y="6419"/>
                </a:lnTo>
                <a:lnTo>
                  <a:pt x="40330" y="1396"/>
                </a:lnTo>
                <a:lnTo>
                  <a:pt x="52387" y="0"/>
                </a:lnTo>
                <a:lnTo>
                  <a:pt x="66683" y="1978"/>
                </a:lnTo>
                <a:lnTo>
                  <a:pt x="79474" y="7549"/>
                </a:lnTo>
                <a:lnTo>
                  <a:pt x="90215" y="16169"/>
                </a:lnTo>
                <a:lnTo>
                  <a:pt x="98364" y="27295"/>
                </a:lnTo>
                <a:lnTo>
                  <a:pt x="103380" y="40382"/>
                </a:lnTo>
                <a:lnTo>
                  <a:pt x="104775" y="52451"/>
                </a:lnTo>
                <a:lnTo>
                  <a:pt x="102795" y="66767"/>
                </a:lnTo>
                <a:lnTo>
                  <a:pt x="97219" y="79560"/>
                </a:lnTo>
                <a:lnTo>
                  <a:pt x="88592" y="90289"/>
                </a:lnTo>
                <a:lnTo>
                  <a:pt x="77457" y="98417"/>
                </a:lnTo>
                <a:lnTo>
                  <a:pt x="64360" y="103405"/>
                </a:lnTo>
                <a:lnTo>
                  <a:pt x="52387" y="104775"/>
                </a:lnTo>
                <a:lnTo>
                  <a:pt x="38074" y="102802"/>
                </a:lnTo>
                <a:lnTo>
                  <a:pt x="25272" y="97242"/>
                </a:lnTo>
                <a:lnTo>
                  <a:pt x="14525" y="88635"/>
                </a:lnTo>
                <a:lnTo>
                  <a:pt x="6377" y="77517"/>
                </a:lnTo>
                <a:lnTo>
                  <a:pt x="1374" y="64428"/>
                </a:lnTo>
                <a:lnTo>
                  <a:pt x="0" y="52451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8116" y="4716780"/>
            <a:ext cx="199644" cy="19964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5601" y="474179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94" y="64392"/>
                </a:lnTo>
                <a:lnTo>
                  <a:pt x="6410" y="77479"/>
                </a:lnTo>
                <a:lnTo>
                  <a:pt x="14559" y="88605"/>
                </a:lnTo>
                <a:lnTo>
                  <a:pt x="25300" y="97225"/>
                </a:lnTo>
                <a:lnTo>
                  <a:pt x="38091" y="102796"/>
                </a:lnTo>
                <a:lnTo>
                  <a:pt x="52387" y="104775"/>
                </a:lnTo>
                <a:lnTo>
                  <a:pt x="64444" y="103378"/>
                </a:lnTo>
                <a:lnTo>
                  <a:pt x="77516" y="98355"/>
                </a:lnTo>
                <a:lnTo>
                  <a:pt x="88628" y="90193"/>
                </a:lnTo>
                <a:lnTo>
                  <a:pt x="97237" y="79439"/>
                </a:lnTo>
                <a:lnTo>
                  <a:pt x="102800" y="66634"/>
                </a:lnTo>
                <a:lnTo>
                  <a:pt x="104775" y="52324"/>
                </a:lnTo>
                <a:lnTo>
                  <a:pt x="103400" y="40346"/>
                </a:lnTo>
                <a:lnTo>
                  <a:pt x="98397" y="27257"/>
                </a:lnTo>
                <a:lnTo>
                  <a:pt x="90249" y="16139"/>
                </a:lnTo>
                <a:lnTo>
                  <a:pt x="79502" y="7532"/>
                </a:lnTo>
                <a:lnTo>
                  <a:pt x="66700" y="1972"/>
                </a:lnTo>
                <a:lnTo>
                  <a:pt x="52387" y="0"/>
                </a:lnTo>
                <a:lnTo>
                  <a:pt x="40414" y="1369"/>
                </a:lnTo>
                <a:lnTo>
                  <a:pt x="27317" y="6357"/>
                </a:lnTo>
                <a:lnTo>
                  <a:pt x="16182" y="14485"/>
                </a:lnTo>
                <a:lnTo>
                  <a:pt x="7555" y="25214"/>
                </a:lnTo>
                <a:lnTo>
                  <a:pt x="1979" y="38007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5601" y="474179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9" y="38007"/>
                </a:lnTo>
                <a:lnTo>
                  <a:pt x="7555" y="25214"/>
                </a:lnTo>
                <a:lnTo>
                  <a:pt x="16182" y="14485"/>
                </a:lnTo>
                <a:lnTo>
                  <a:pt x="27317" y="6357"/>
                </a:lnTo>
                <a:lnTo>
                  <a:pt x="40414" y="1369"/>
                </a:lnTo>
                <a:lnTo>
                  <a:pt x="52387" y="0"/>
                </a:lnTo>
                <a:lnTo>
                  <a:pt x="66700" y="1972"/>
                </a:lnTo>
                <a:lnTo>
                  <a:pt x="79502" y="7532"/>
                </a:lnTo>
                <a:lnTo>
                  <a:pt x="90249" y="16139"/>
                </a:lnTo>
                <a:lnTo>
                  <a:pt x="98397" y="27257"/>
                </a:lnTo>
                <a:lnTo>
                  <a:pt x="103400" y="40346"/>
                </a:lnTo>
                <a:lnTo>
                  <a:pt x="104775" y="52324"/>
                </a:lnTo>
                <a:lnTo>
                  <a:pt x="102800" y="66634"/>
                </a:lnTo>
                <a:lnTo>
                  <a:pt x="97237" y="79439"/>
                </a:lnTo>
                <a:lnTo>
                  <a:pt x="88628" y="90193"/>
                </a:lnTo>
                <a:lnTo>
                  <a:pt x="77516" y="98355"/>
                </a:lnTo>
                <a:lnTo>
                  <a:pt x="64444" y="103378"/>
                </a:lnTo>
                <a:lnTo>
                  <a:pt x="52387" y="104775"/>
                </a:lnTo>
                <a:lnTo>
                  <a:pt x="38091" y="102796"/>
                </a:lnTo>
                <a:lnTo>
                  <a:pt x="25300" y="97225"/>
                </a:lnTo>
                <a:lnTo>
                  <a:pt x="14559" y="88605"/>
                </a:lnTo>
                <a:lnTo>
                  <a:pt x="6410" y="77479"/>
                </a:lnTo>
                <a:lnTo>
                  <a:pt x="1394" y="64392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95372" y="4664964"/>
            <a:ext cx="199644" cy="19964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42489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86" y="103408"/>
                </a:lnTo>
                <a:lnTo>
                  <a:pt x="77487" y="98407"/>
                </a:lnTo>
                <a:lnTo>
                  <a:pt x="88617" y="90260"/>
                </a:lnTo>
                <a:lnTo>
                  <a:pt x="97234" y="79518"/>
                </a:lnTo>
                <a:lnTo>
                  <a:pt x="102799" y="66731"/>
                </a:lnTo>
                <a:lnTo>
                  <a:pt x="104775" y="52450"/>
                </a:lnTo>
                <a:lnTo>
                  <a:pt x="103395" y="40424"/>
                </a:lnTo>
                <a:lnTo>
                  <a:pt x="98401" y="27325"/>
                </a:lnTo>
                <a:lnTo>
                  <a:pt x="90272" y="16187"/>
                </a:lnTo>
                <a:lnTo>
                  <a:pt x="79545" y="7558"/>
                </a:lnTo>
                <a:lnTo>
                  <a:pt x="66759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42489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59" y="1980"/>
                </a:lnTo>
                <a:lnTo>
                  <a:pt x="79545" y="7558"/>
                </a:lnTo>
                <a:lnTo>
                  <a:pt x="90272" y="16187"/>
                </a:lnTo>
                <a:lnTo>
                  <a:pt x="98401" y="27325"/>
                </a:lnTo>
                <a:lnTo>
                  <a:pt x="103395" y="40424"/>
                </a:lnTo>
                <a:lnTo>
                  <a:pt x="104775" y="52450"/>
                </a:lnTo>
                <a:lnTo>
                  <a:pt x="102799" y="66731"/>
                </a:lnTo>
                <a:lnTo>
                  <a:pt x="97234" y="79518"/>
                </a:lnTo>
                <a:lnTo>
                  <a:pt x="88617" y="90260"/>
                </a:lnTo>
                <a:lnTo>
                  <a:pt x="77487" y="98407"/>
                </a:lnTo>
                <a:lnTo>
                  <a:pt x="6438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79776" y="4675632"/>
            <a:ext cx="199644" cy="19964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26766" y="469963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46" y="103408"/>
                </a:lnTo>
                <a:lnTo>
                  <a:pt x="77431" y="98407"/>
                </a:lnTo>
                <a:lnTo>
                  <a:pt x="88568" y="90260"/>
                </a:lnTo>
                <a:lnTo>
                  <a:pt x="97204" y="79518"/>
                </a:lnTo>
                <a:lnTo>
                  <a:pt x="102790" y="66731"/>
                </a:lnTo>
                <a:lnTo>
                  <a:pt x="104775" y="52450"/>
                </a:lnTo>
                <a:lnTo>
                  <a:pt x="103388" y="40424"/>
                </a:lnTo>
                <a:lnTo>
                  <a:pt x="98375" y="27325"/>
                </a:lnTo>
                <a:lnTo>
                  <a:pt x="90225" y="16187"/>
                </a:lnTo>
                <a:lnTo>
                  <a:pt x="79489" y="7558"/>
                </a:lnTo>
                <a:lnTo>
                  <a:pt x="66714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26766" y="469963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14" y="1980"/>
                </a:lnTo>
                <a:lnTo>
                  <a:pt x="79489" y="7558"/>
                </a:lnTo>
                <a:lnTo>
                  <a:pt x="90225" y="16187"/>
                </a:lnTo>
                <a:lnTo>
                  <a:pt x="98375" y="27325"/>
                </a:lnTo>
                <a:lnTo>
                  <a:pt x="103388" y="40424"/>
                </a:lnTo>
                <a:lnTo>
                  <a:pt x="104775" y="52450"/>
                </a:lnTo>
                <a:lnTo>
                  <a:pt x="102790" y="66731"/>
                </a:lnTo>
                <a:lnTo>
                  <a:pt x="97204" y="79518"/>
                </a:lnTo>
                <a:lnTo>
                  <a:pt x="88568" y="90260"/>
                </a:lnTo>
                <a:lnTo>
                  <a:pt x="77431" y="98407"/>
                </a:lnTo>
                <a:lnTo>
                  <a:pt x="6434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31948" y="4821936"/>
            <a:ext cx="199644" cy="19964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79954" y="484657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79" y="64350"/>
                </a:lnTo>
                <a:lnTo>
                  <a:pt x="6373" y="77449"/>
                </a:lnTo>
                <a:lnTo>
                  <a:pt x="14502" y="88587"/>
                </a:lnTo>
                <a:lnTo>
                  <a:pt x="25229" y="97216"/>
                </a:lnTo>
                <a:lnTo>
                  <a:pt x="38015" y="102794"/>
                </a:lnTo>
                <a:lnTo>
                  <a:pt x="52323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3" y="0"/>
                </a:lnTo>
                <a:lnTo>
                  <a:pt x="40388" y="1360"/>
                </a:lnTo>
                <a:lnTo>
                  <a:pt x="27287" y="6341"/>
                </a:lnTo>
                <a:lnTo>
                  <a:pt x="16157" y="14468"/>
                </a:lnTo>
                <a:lnTo>
                  <a:pt x="7540" y="25200"/>
                </a:lnTo>
                <a:lnTo>
                  <a:pt x="1975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79954" y="484657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5" y="37998"/>
                </a:lnTo>
                <a:lnTo>
                  <a:pt x="7540" y="25200"/>
                </a:lnTo>
                <a:lnTo>
                  <a:pt x="16157" y="14468"/>
                </a:lnTo>
                <a:lnTo>
                  <a:pt x="27287" y="6341"/>
                </a:lnTo>
                <a:lnTo>
                  <a:pt x="40388" y="1360"/>
                </a:lnTo>
                <a:lnTo>
                  <a:pt x="52323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3" y="104775"/>
                </a:lnTo>
                <a:lnTo>
                  <a:pt x="38015" y="102794"/>
                </a:lnTo>
                <a:lnTo>
                  <a:pt x="25229" y="97216"/>
                </a:lnTo>
                <a:lnTo>
                  <a:pt x="14502" y="88587"/>
                </a:lnTo>
                <a:lnTo>
                  <a:pt x="6373" y="77449"/>
                </a:lnTo>
                <a:lnTo>
                  <a:pt x="1379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83407" y="4832604"/>
            <a:ext cx="199644" cy="19964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31541" y="485686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406" y="64434"/>
                </a:lnTo>
                <a:lnTo>
                  <a:pt x="6436" y="77508"/>
                </a:lnTo>
                <a:lnTo>
                  <a:pt x="14598" y="88623"/>
                </a:lnTo>
                <a:lnTo>
                  <a:pt x="25350" y="97234"/>
                </a:lnTo>
                <a:lnTo>
                  <a:pt x="38148" y="102799"/>
                </a:lnTo>
                <a:lnTo>
                  <a:pt x="52450" y="104775"/>
                </a:lnTo>
                <a:lnTo>
                  <a:pt x="64430" y="103388"/>
                </a:lnTo>
                <a:lnTo>
                  <a:pt x="77490" y="98371"/>
                </a:lnTo>
                <a:lnTo>
                  <a:pt x="88604" y="90211"/>
                </a:lnTo>
                <a:lnTo>
                  <a:pt x="97222" y="79453"/>
                </a:lnTo>
                <a:lnTo>
                  <a:pt x="102795" y="66642"/>
                </a:lnTo>
                <a:lnTo>
                  <a:pt x="104775" y="52324"/>
                </a:lnTo>
                <a:lnTo>
                  <a:pt x="103408" y="40388"/>
                </a:lnTo>
                <a:lnTo>
                  <a:pt x="98407" y="27287"/>
                </a:lnTo>
                <a:lnTo>
                  <a:pt x="90260" y="16157"/>
                </a:lnTo>
                <a:lnTo>
                  <a:pt x="79518" y="7540"/>
                </a:lnTo>
                <a:lnTo>
                  <a:pt x="66731" y="1975"/>
                </a:lnTo>
                <a:lnTo>
                  <a:pt x="52450" y="0"/>
                </a:lnTo>
                <a:lnTo>
                  <a:pt x="40424" y="1379"/>
                </a:lnTo>
                <a:lnTo>
                  <a:pt x="27325" y="6373"/>
                </a:lnTo>
                <a:lnTo>
                  <a:pt x="16187" y="14502"/>
                </a:lnTo>
                <a:lnTo>
                  <a:pt x="7558" y="25229"/>
                </a:lnTo>
                <a:lnTo>
                  <a:pt x="1980" y="38015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31541" y="485686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0" y="38015"/>
                </a:lnTo>
                <a:lnTo>
                  <a:pt x="7558" y="25229"/>
                </a:lnTo>
                <a:lnTo>
                  <a:pt x="16187" y="14502"/>
                </a:lnTo>
                <a:lnTo>
                  <a:pt x="27325" y="6373"/>
                </a:lnTo>
                <a:lnTo>
                  <a:pt x="40424" y="1379"/>
                </a:lnTo>
                <a:lnTo>
                  <a:pt x="52450" y="0"/>
                </a:lnTo>
                <a:lnTo>
                  <a:pt x="66731" y="1975"/>
                </a:lnTo>
                <a:lnTo>
                  <a:pt x="79518" y="7540"/>
                </a:lnTo>
                <a:lnTo>
                  <a:pt x="90260" y="16157"/>
                </a:lnTo>
                <a:lnTo>
                  <a:pt x="98407" y="27287"/>
                </a:lnTo>
                <a:lnTo>
                  <a:pt x="103408" y="40388"/>
                </a:lnTo>
                <a:lnTo>
                  <a:pt x="104775" y="52324"/>
                </a:lnTo>
                <a:lnTo>
                  <a:pt x="102795" y="66642"/>
                </a:lnTo>
                <a:lnTo>
                  <a:pt x="97222" y="79453"/>
                </a:lnTo>
                <a:lnTo>
                  <a:pt x="88604" y="90211"/>
                </a:lnTo>
                <a:lnTo>
                  <a:pt x="77490" y="98371"/>
                </a:lnTo>
                <a:lnTo>
                  <a:pt x="64430" y="103388"/>
                </a:lnTo>
                <a:lnTo>
                  <a:pt x="52450" y="104775"/>
                </a:lnTo>
                <a:lnTo>
                  <a:pt x="38148" y="102799"/>
                </a:lnTo>
                <a:lnTo>
                  <a:pt x="25350" y="97234"/>
                </a:lnTo>
                <a:lnTo>
                  <a:pt x="14598" y="88623"/>
                </a:lnTo>
                <a:lnTo>
                  <a:pt x="6436" y="77508"/>
                </a:lnTo>
                <a:lnTo>
                  <a:pt x="1406" y="64434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88564" y="4664964"/>
            <a:ext cx="199644" cy="19964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36316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86" y="64430"/>
                </a:lnTo>
                <a:lnTo>
                  <a:pt x="6403" y="77490"/>
                </a:lnTo>
                <a:lnTo>
                  <a:pt x="14563" y="88604"/>
                </a:lnTo>
                <a:lnTo>
                  <a:pt x="25321" y="97222"/>
                </a:lnTo>
                <a:lnTo>
                  <a:pt x="38132" y="102795"/>
                </a:lnTo>
                <a:lnTo>
                  <a:pt x="52450" y="104775"/>
                </a:lnTo>
                <a:lnTo>
                  <a:pt x="64346" y="103408"/>
                </a:lnTo>
                <a:lnTo>
                  <a:pt x="77431" y="98407"/>
                </a:lnTo>
                <a:lnTo>
                  <a:pt x="88568" y="90260"/>
                </a:lnTo>
                <a:lnTo>
                  <a:pt x="97204" y="79518"/>
                </a:lnTo>
                <a:lnTo>
                  <a:pt x="102790" y="66731"/>
                </a:lnTo>
                <a:lnTo>
                  <a:pt x="104775" y="52450"/>
                </a:lnTo>
                <a:lnTo>
                  <a:pt x="103388" y="40424"/>
                </a:lnTo>
                <a:lnTo>
                  <a:pt x="98375" y="27325"/>
                </a:lnTo>
                <a:lnTo>
                  <a:pt x="90225" y="16187"/>
                </a:lnTo>
                <a:lnTo>
                  <a:pt x="79489" y="7558"/>
                </a:lnTo>
                <a:lnTo>
                  <a:pt x="66714" y="1980"/>
                </a:lnTo>
                <a:lnTo>
                  <a:pt x="52450" y="0"/>
                </a:lnTo>
                <a:lnTo>
                  <a:pt x="40340" y="1406"/>
                </a:lnTo>
                <a:lnTo>
                  <a:pt x="27266" y="6436"/>
                </a:lnTo>
                <a:lnTo>
                  <a:pt x="16151" y="14598"/>
                </a:lnTo>
                <a:lnTo>
                  <a:pt x="7540" y="25350"/>
                </a:lnTo>
                <a:lnTo>
                  <a:pt x="1975" y="38148"/>
                </a:lnTo>
                <a:lnTo>
                  <a:pt x="0" y="524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36316" y="468934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5" y="38148"/>
                </a:lnTo>
                <a:lnTo>
                  <a:pt x="7540" y="25350"/>
                </a:lnTo>
                <a:lnTo>
                  <a:pt x="16151" y="14598"/>
                </a:lnTo>
                <a:lnTo>
                  <a:pt x="27266" y="6436"/>
                </a:lnTo>
                <a:lnTo>
                  <a:pt x="40340" y="1406"/>
                </a:lnTo>
                <a:lnTo>
                  <a:pt x="52450" y="0"/>
                </a:lnTo>
                <a:lnTo>
                  <a:pt x="66714" y="1980"/>
                </a:lnTo>
                <a:lnTo>
                  <a:pt x="79489" y="7558"/>
                </a:lnTo>
                <a:lnTo>
                  <a:pt x="90225" y="16187"/>
                </a:lnTo>
                <a:lnTo>
                  <a:pt x="98375" y="27325"/>
                </a:lnTo>
                <a:lnTo>
                  <a:pt x="103388" y="40424"/>
                </a:lnTo>
                <a:lnTo>
                  <a:pt x="104775" y="52450"/>
                </a:lnTo>
                <a:lnTo>
                  <a:pt x="102790" y="66731"/>
                </a:lnTo>
                <a:lnTo>
                  <a:pt x="97204" y="79518"/>
                </a:lnTo>
                <a:lnTo>
                  <a:pt x="88568" y="90260"/>
                </a:lnTo>
                <a:lnTo>
                  <a:pt x="77431" y="98407"/>
                </a:lnTo>
                <a:lnTo>
                  <a:pt x="64346" y="103408"/>
                </a:lnTo>
                <a:lnTo>
                  <a:pt x="52450" y="104775"/>
                </a:lnTo>
                <a:lnTo>
                  <a:pt x="38132" y="102795"/>
                </a:lnTo>
                <a:lnTo>
                  <a:pt x="25321" y="97222"/>
                </a:lnTo>
                <a:lnTo>
                  <a:pt x="14563" y="88604"/>
                </a:lnTo>
                <a:lnTo>
                  <a:pt x="6403" y="77490"/>
                </a:lnTo>
                <a:lnTo>
                  <a:pt x="1386" y="64430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376" y="4675632"/>
            <a:ext cx="199644" cy="19964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9543" y="4699635"/>
            <a:ext cx="104774" cy="104775"/>
          </a:xfrm>
          <a:custGeom>
            <a:avLst/>
            <a:gdLst/>
            <a:ahLst/>
            <a:cxnLst/>
            <a:rect l="l" t="t" r="r" b="b"/>
            <a:pathLst>
              <a:path w="104774" h="104775">
                <a:moveTo>
                  <a:pt x="0" y="52450"/>
                </a:moveTo>
                <a:lnTo>
                  <a:pt x="1374" y="64388"/>
                </a:lnTo>
                <a:lnTo>
                  <a:pt x="6377" y="77461"/>
                </a:lnTo>
                <a:lnTo>
                  <a:pt x="14525" y="88586"/>
                </a:lnTo>
                <a:lnTo>
                  <a:pt x="25272" y="97213"/>
                </a:lnTo>
                <a:lnTo>
                  <a:pt x="38074" y="102792"/>
                </a:lnTo>
                <a:lnTo>
                  <a:pt x="52387" y="104775"/>
                </a:lnTo>
                <a:lnTo>
                  <a:pt x="64360" y="103398"/>
                </a:lnTo>
                <a:lnTo>
                  <a:pt x="77457" y="98391"/>
                </a:lnTo>
                <a:lnTo>
                  <a:pt x="88592" y="90243"/>
                </a:lnTo>
                <a:lnTo>
                  <a:pt x="97219" y="79503"/>
                </a:lnTo>
                <a:lnTo>
                  <a:pt x="102795" y="66723"/>
                </a:lnTo>
                <a:lnTo>
                  <a:pt x="104774" y="52450"/>
                </a:lnTo>
                <a:lnTo>
                  <a:pt x="103380" y="40382"/>
                </a:lnTo>
                <a:lnTo>
                  <a:pt x="98364" y="27295"/>
                </a:lnTo>
                <a:lnTo>
                  <a:pt x="90215" y="16169"/>
                </a:lnTo>
                <a:lnTo>
                  <a:pt x="79474" y="7549"/>
                </a:lnTo>
                <a:lnTo>
                  <a:pt x="66683" y="1978"/>
                </a:lnTo>
                <a:lnTo>
                  <a:pt x="52387" y="0"/>
                </a:lnTo>
                <a:lnTo>
                  <a:pt x="40330" y="1396"/>
                </a:lnTo>
                <a:lnTo>
                  <a:pt x="27258" y="6419"/>
                </a:lnTo>
                <a:lnTo>
                  <a:pt x="16146" y="14581"/>
                </a:lnTo>
                <a:lnTo>
                  <a:pt x="7537" y="25335"/>
                </a:lnTo>
                <a:lnTo>
                  <a:pt x="1974" y="38140"/>
                </a:lnTo>
                <a:lnTo>
                  <a:pt x="0" y="524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9543" y="4699635"/>
            <a:ext cx="104774" cy="104775"/>
          </a:xfrm>
          <a:custGeom>
            <a:avLst/>
            <a:gdLst/>
            <a:ahLst/>
            <a:cxnLst/>
            <a:rect l="l" t="t" r="r" b="b"/>
            <a:pathLst>
              <a:path w="104774" h="104775">
                <a:moveTo>
                  <a:pt x="0" y="52450"/>
                </a:moveTo>
                <a:lnTo>
                  <a:pt x="1974" y="38140"/>
                </a:lnTo>
                <a:lnTo>
                  <a:pt x="7537" y="25335"/>
                </a:lnTo>
                <a:lnTo>
                  <a:pt x="16146" y="14581"/>
                </a:lnTo>
                <a:lnTo>
                  <a:pt x="27258" y="6419"/>
                </a:lnTo>
                <a:lnTo>
                  <a:pt x="40330" y="1396"/>
                </a:lnTo>
                <a:lnTo>
                  <a:pt x="52387" y="0"/>
                </a:lnTo>
                <a:lnTo>
                  <a:pt x="66683" y="1978"/>
                </a:lnTo>
                <a:lnTo>
                  <a:pt x="79474" y="7549"/>
                </a:lnTo>
                <a:lnTo>
                  <a:pt x="90215" y="16169"/>
                </a:lnTo>
                <a:lnTo>
                  <a:pt x="98364" y="27295"/>
                </a:lnTo>
                <a:lnTo>
                  <a:pt x="103380" y="40382"/>
                </a:lnTo>
                <a:lnTo>
                  <a:pt x="104774" y="52450"/>
                </a:lnTo>
                <a:lnTo>
                  <a:pt x="102795" y="66723"/>
                </a:lnTo>
                <a:lnTo>
                  <a:pt x="97219" y="79503"/>
                </a:lnTo>
                <a:lnTo>
                  <a:pt x="88592" y="90243"/>
                </a:lnTo>
                <a:lnTo>
                  <a:pt x="77457" y="98391"/>
                </a:lnTo>
                <a:lnTo>
                  <a:pt x="64360" y="103398"/>
                </a:lnTo>
                <a:lnTo>
                  <a:pt x="52387" y="104775"/>
                </a:lnTo>
                <a:lnTo>
                  <a:pt x="38074" y="102792"/>
                </a:lnTo>
                <a:lnTo>
                  <a:pt x="25272" y="97213"/>
                </a:lnTo>
                <a:lnTo>
                  <a:pt x="14525" y="88586"/>
                </a:lnTo>
                <a:lnTo>
                  <a:pt x="6377" y="77461"/>
                </a:lnTo>
                <a:lnTo>
                  <a:pt x="1374" y="64388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8977" y="4897374"/>
            <a:ext cx="74637" cy="169418"/>
          </a:xfrm>
          <a:custGeom>
            <a:avLst/>
            <a:gdLst/>
            <a:ahLst/>
            <a:cxnLst/>
            <a:rect l="l" t="t" r="r" b="b"/>
            <a:pathLst>
              <a:path w="74637" h="169418">
                <a:moveTo>
                  <a:pt x="33312" y="80137"/>
                </a:moveTo>
                <a:lnTo>
                  <a:pt x="31775" y="86868"/>
                </a:lnTo>
                <a:lnTo>
                  <a:pt x="31407" y="94106"/>
                </a:lnTo>
                <a:lnTo>
                  <a:pt x="32245" y="101981"/>
                </a:lnTo>
                <a:lnTo>
                  <a:pt x="34556" y="121031"/>
                </a:lnTo>
                <a:lnTo>
                  <a:pt x="56311" y="118363"/>
                </a:lnTo>
                <a:lnTo>
                  <a:pt x="54825" y="106044"/>
                </a:lnTo>
                <a:lnTo>
                  <a:pt x="53759" y="96138"/>
                </a:lnTo>
                <a:lnTo>
                  <a:pt x="54254" y="88011"/>
                </a:lnTo>
                <a:lnTo>
                  <a:pt x="56286" y="81533"/>
                </a:lnTo>
                <a:lnTo>
                  <a:pt x="58318" y="75056"/>
                </a:lnTo>
                <a:lnTo>
                  <a:pt x="60896" y="69214"/>
                </a:lnTo>
                <a:lnTo>
                  <a:pt x="63995" y="64262"/>
                </a:lnTo>
                <a:lnTo>
                  <a:pt x="67094" y="59055"/>
                </a:lnTo>
                <a:lnTo>
                  <a:pt x="69710" y="53720"/>
                </a:lnTo>
                <a:lnTo>
                  <a:pt x="71856" y="48132"/>
                </a:lnTo>
                <a:lnTo>
                  <a:pt x="73990" y="42418"/>
                </a:lnTo>
                <a:lnTo>
                  <a:pt x="74637" y="35559"/>
                </a:lnTo>
                <a:lnTo>
                  <a:pt x="73787" y="27305"/>
                </a:lnTo>
                <a:lnTo>
                  <a:pt x="72402" y="18414"/>
                </a:lnTo>
                <a:lnTo>
                  <a:pt x="68199" y="11556"/>
                </a:lnTo>
                <a:lnTo>
                  <a:pt x="61188" y="6857"/>
                </a:lnTo>
                <a:lnTo>
                  <a:pt x="54178" y="2031"/>
                </a:lnTo>
                <a:lnTo>
                  <a:pt x="46253" y="0"/>
                </a:lnTo>
                <a:lnTo>
                  <a:pt x="37426" y="888"/>
                </a:lnTo>
                <a:lnTo>
                  <a:pt x="23996" y="4249"/>
                </a:lnTo>
                <a:lnTo>
                  <a:pt x="13612" y="10425"/>
                </a:lnTo>
                <a:lnTo>
                  <a:pt x="5184" y="21168"/>
                </a:lnTo>
                <a:lnTo>
                  <a:pt x="474" y="33754"/>
                </a:lnTo>
                <a:lnTo>
                  <a:pt x="0" y="35813"/>
                </a:lnTo>
                <a:lnTo>
                  <a:pt x="22783" y="41401"/>
                </a:lnTo>
                <a:lnTo>
                  <a:pt x="23241" y="37083"/>
                </a:lnTo>
                <a:lnTo>
                  <a:pt x="24523" y="33019"/>
                </a:lnTo>
                <a:lnTo>
                  <a:pt x="26619" y="29082"/>
                </a:lnTo>
                <a:lnTo>
                  <a:pt x="28714" y="25273"/>
                </a:lnTo>
                <a:lnTo>
                  <a:pt x="32105" y="22987"/>
                </a:lnTo>
                <a:lnTo>
                  <a:pt x="36791" y="22225"/>
                </a:lnTo>
                <a:lnTo>
                  <a:pt x="39687" y="21843"/>
                </a:lnTo>
                <a:lnTo>
                  <a:pt x="44056" y="24383"/>
                </a:lnTo>
                <a:lnTo>
                  <a:pt x="47180" y="28448"/>
                </a:lnTo>
                <a:lnTo>
                  <a:pt x="47574" y="31242"/>
                </a:lnTo>
                <a:lnTo>
                  <a:pt x="47955" y="35432"/>
                </a:lnTo>
                <a:lnTo>
                  <a:pt x="47269" y="40005"/>
                </a:lnTo>
                <a:lnTo>
                  <a:pt x="45516" y="45084"/>
                </a:lnTo>
                <a:lnTo>
                  <a:pt x="43751" y="50037"/>
                </a:lnTo>
                <a:lnTo>
                  <a:pt x="41668" y="55499"/>
                </a:lnTo>
                <a:lnTo>
                  <a:pt x="39255" y="61213"/>
                </a:lnTo>
                <a:lnTo>
                  <a:pt x="36842" y="67056"/>
                </a:lnTo>
                <a:lnTo>
                  <a:pt x="34861" y="73278"/>
                </a:lnTo>
                <a:lnTo>
                  <a:pt x="33312" y="80137"/>
                </a:lnTo>
                <a:close/>
              </a:path>
              <a:path w="74637" h="169418">
                <a:moveTo>
                  <a:pt x="60960" y="139445"/>
                </a:moveTo>
                <a:lnTo>
                  <a:pt x="34201" y="142748"/>
                </a:lnTo>
                <a:lnTo>
                  <a:pt x="37465" y="169418"/>
                </a:lnTo>
                <a:lnTo>
                  <a:pt x="64223" y="166243"/>
                </a:lnTo>
                <a:lnTo>
                  <a:pt x="60960" y="139445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01976" y="4972685"/>
            <a:ext cx="44068" cy="167004"/>
          </a:xfrm>
          <a:custGeom>
            <a:avLst/>
            <a:gdLst/>
            <a:ahLst/>
            <a:cxnLst/>
            <a:rect l="l" t="t" r="r" b="b"/>
            <a:pathLst>
              <a:path w="44068" h="167004">
                <a:moveTo>
                  <a:pt x="28701" y="0"/>
                </a:moveTo>
                <a:lnTo>
                  <a:pt x="0" y="2793"/>
                </a:lnTo>
                <a:lnTo>
                  <a:pt x="16510" y="118363"/>
                </a:lnTo>
                <a:lnTo>
                  <a:pt x="35179" y="116458"/>
                </a:lnTo>
                <a:lnTo>
                  <a:pt x="28701" y="0"/>
                </a:lnTo>
                <a:close/>
              </a:path>
              <a:path w="44068" h="167004">
                <a:moveTo>
                  <a:pt x="41401" y="137540"/>
                </a:moveTo>
                <a:lnTo>
                  <a:pt x="14605" y="140081"/>
                </a:lnTo>
                <a:lnTo>
                  <a:pt x="17272" y="167004"/>
                </a:lnTo>
                <a:lnTo>
                  <a:pt x="44068" y="164337"/>
                </a:lnTo>
                <a:lnTo>
                  <a:pt x="41401" y="13754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51911" y="4861363"/>
            <a:ext cx="78739" cy="166693"/>
          </a:xfrm>
          <a:custGeom>
            <a:avLst/>
            <a:gdLst/>
            <a:ahLst/>
            <a:cxnLst/>
            <a:rect l="l" t="t" r="r" b="b"/>
            <a:pathLst>
              <a:path w="78739" h="166693">
                <a:moveTo>
                  <a:pt x="4952" y="135197"/>
                </a:moveTo>
                <a:lnTo>
                  <a:pt x="0" y="161740"/>
                </a:lnTo>
                <a:lnTo>
                  <a:pt x="26542" y="166693"/>
                </a:lnTo>
                <a:lnTo>
                  <a:pt x="31496" y="140150"/>
                </a:lnTo>
                <a:lnTo>
                  <a:pt x="4952" y="135197"/>
                </a:lnTo>
                <a:close/>
              </a:path>
              <a:path w="78739" h="166693">
                <a:moveTo>
                  <a:pt x="33400" y="118560"/>
                </a:moveTo>
                <a:lnTo>
                  <a:pt x="35687" y="106495"/>
                </a:lnTo>
                <a:lnTo>
                  <a:pt x="37591" y="96716"/>
                </a:lnTo>
                <a:lnTo>
                  <a:pt x="40512" y="88969"/>
                </a:lnTo>
                <a:lnTo>
                  <a:pt x="44450" y="83381"/>
                </a:lnTo>
                <a:lnTo>
                  <a:pt x="48260" y="77920"/>
                </a:lnTo>
                <a:lnTo>
                  <a:pt x="52450" y="73094"/>
                </a:lnTo>
                <a:lnTo>
                  <a:pt x="56896" y="69284"/>
                </a:lnTo>
                <a:lnTo>
                  <a:pt x="61467" y="65347"/>
                </a:lnTo>
                <a:lnTo>
                  <a:pt x="65531" y="61029"/>
                </a:lnTo>
                <a:lnTo>
                  <a:pt x="69341" y="56203"/>
                </a:lnTo>
                <a:lnTo>
                  <a:pt x="73025" y="51504"/>
                </a:lnTo>
                <a:lnTo>
                  <a:pt x="75691" y="45154"/>
                </a:lnTo>
                <a:lnTo>
                  <a:pt x="77342" y="37026"/>
                </a:lnTo>
                <a:lnTo>
                  <a:pt x="78739" y="28136"/>
                </a:lnTo>
                <a:lnTo>
                  <a:pt x="76708" y="20389"/>
                </a:lnTo>
                <a:lnTo>
                  <a:pt x="71500" y="13658"/>
                </a:lnTo>
                <a:lnTo>
                  <a:pt x="66293" y="6927"/>
                </a:lnTo>
                <a:lnTo>
                  <a:pt x="59309" y="2736"/>
                </a:lnTo>
                <a:lnTo>
                  <a:pt x="50546" y="958"/>
                </a:lnTo>
                <a:lnTo>
                  <a:pt x="37087" y="0"/>
                </a:lnTo>
                <a:lnTo>
                  <a:pt x="25527" y="2679"/>
                </a:lnTo>
                <a:lnTo>
                  <a:pt x="23494" y="3625"/>
                </a:lnTo>
                <a:lnTo>
                  <a:pt x="13750" y="10607"/>
                </a:lnTo>
                <a:lnTo>
                  <a:pt x="5500" y="21242"/>
                </a:lnTo>
                <a:lnTo>
                  <a:pt x="4444" y="23056"/>
                </a:lnTo>
                <a:lnTo>
                  <a:pt x="24511" y="35121"/>
                </a:lnTo>
                <a:lnTo>
                  <a:pt x="26288" y="31184"/>
                </a:lnTo>
                <a:lnTo>
                  <a:pt x="28701" y="27628"/>
                </a:lnTo>
                <a:lnTo>
                  <a:pt x="31876" y="24580"/>
                </a:lnTo>
                <a:lnTo>
                  <a:pt x="34925" y="21532"/>
                </a:lnTo>
                <a:lnTo>
                  <a:pt x="38862" y="20389"/>
                </a:lnTo>
                <a:lnTo>
                  <a:pt x="43561" y="21024"/>
                </a:lnTo>
                <a:lnTo>
                  <a:pt x="46481" y="21659"/>
                </a:lnTo>
                <a:lnTo>
                  <a:pt x="49911" y="25342"/>
                </a:lnTo>
                <a:lnTo>
                  <a:pt x="51180" y="27501"/>
                </a:lnTo>
                <a:lnTo>
                  <a:pt x="51688" y="30041"/>
                </a:lnTo>
                <a:lnTo>
                  <a:pt x="51180" y="32835"/>
                </a:lnTo>
                <a:lnTo>
                  <a:pt x="50291" y="37026"/>
                </a:lnTo>
                <a:lnTo>
                  <a:pt x="48260" y="41217"/>
                </a:lnTo>
                <a:lnTo>
                  <a:pt x="45085" y="45408"/>
                </a:lnTo>
                <a:lnTo>
                  <a:pt x="41910" y="49726"/>
                </a:lnTo>
                <a:lnTo>
                  <a:pt x="38226" y="54171"/>
                </a:lnTo>
                <a:lnTo>
                  <a:pt x="34289" y="58997"/>
                </a:lnTo>
                <a:lnTo>
                  <a:pt x="30225" y="63823"/>
                </a:lnTo>
                <a:lnTo>
                  <a:pt x="26415" y="69284"/>
                </a:lnTo>
                <a:lnTo>
                  <a:pt x="22860" y="75253"/>
                </a:lnTo>
                <a:lnTo>
                  <a:pt x="19430" y="81222"/>
                </a:lnTo>
                <a:lnTo>
                  <a:pt x="16890" y="88080"/>
                </a:lnTo>
                <a:lnTo>
                  <a:pt x="15366" y="95700"/>
                </a:lnTo>
                <a:lnTo>
                  <a:pt x="11811" y="114623"/>
                </a:lnTo>
                <a:lnTo>
                  <a:pt x="33400" y="11856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45536" y="4709160"/>
            <a:ext cx="199644" cy="1996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92906" y="473290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360" y="64386"/>
                </a:lnTo>
                <a:lnTo>
                  <a:pt x="6341" y="77487"/>
                </a:lnTo>
                <a:lnTo>
                  <a:pt x="14468" y="88617"/>
                </a:lnTo>
                <a:lnTo>
                  <a:pt x="25200" y="97234"/>
                </a:lnTo>
                <a:lnTo>
                  <a:pt x="37998" y="102799"/>
                </a:lnTo>
                <a:lnTo>
                  <a:pt x="52324" y="104775"/>
                </a:lnTo>
                <a:lnTo>
                  <a:pt x="64350" y="103395"/>
                </a:lnTo>
                <a:lnTo>
                  <a:pt x="77449" y="98401"/>
                </a:lnTo>
                <a:lnTo>
                  <a:pt x="88587" y="90272"/>
                </a:lnTo>
                <a:lnTo>
                  <a:pt x="97216" y="79545"/>
                </a:lnTo>
                <a:lnTo>
                  <a:pt x="102794" y="66759"/>
                </a:lnTo>
                <a:lnTo>
                  <a:pt x="104775" y="52451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4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1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92906" y="473290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4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1"/>
                </a:lnTo>
                <a:lnTo>
                  <a:pt x="102794" y="66759"/>
                </a:lnTo>
                <a:lnTo>
                  <a:pt x="97216" y="79545"/>
                </a:lnTo>
                <a:lnTo>
                  <a:pt x="88587" y="90272"/>
                </a:lnTo>
                <a:lnTo>
                  <a:pt x="77449" y="98401"/>
                </a:lnTo>
                <a:lnTo>
                  <a:pt x="64350" y="103395"/>
                </a:lnTo>
                <a:lnTo>
                  <a:pt x="52324" y="104775"/>
                </a:lnTo>
                <a:lnTo>
                  <a:pt x="37998" y="102799"/>
                </a:lnTo>
                <a:lnTo>
                  <a:pt x="25200" y="97234"/>
                </a:lnTo>
                <a:lnTo>
                  <a:pt x="14468" y="88617"/>
                </a:lnTo>
                <a:lnTo>
                  <a:pt x="6341" y="77487"/>
                </a:lnTo>
                <a:lnTo>
                  <a:pt x="1360" y="64386"/>
                </a:lnTo>
                <a:lnTo>
                  <a:pt x="0" y="52451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6475" y="4852159"/>
            <a:ext cx="90817" cy="164848"/>
          </a:xfrm>
          <a:custGeom>
            <a:avLst/>
            <a:gdLst/>
            <a:ahLst/>
            <a:cxnLst/>
            <a:rect l="l" t="t" r="r" b="b"/>
            <a:pathLst>
              <a:path w="90817" h="164848">
                <a:moveTo>
                  <a:pt x="33312" y="138940"/>
                </a:moveTo>
                <a:lnTo>
                  <a:pt x="7378" y="131574"/>
                </a:lnTo>
                <a:lnTo>
                  <a:pt x="0" y="157482"/>
                </a:lnTo>
                <a:lnTo>
                  <a:pt x="25933" y="164848"/>
                </a:lnTo>
                <a:lnTo>
                  <a:pt x="33312" y="138940"/>
                </a:lnTo>
                <a:close/>
              </a:path>
              <a:path w="90817" h="164848">
                <a:moveTo>
                  <a:pt x="40589" y="105793"/>
                </a:moveTo>
                <a:lnTo>
                  <a:pt x="43472" y="96268"/>
                </a:lnTo>
                <a:lnTo>
                  <a:pt x="47104" y="88902"/>
                </a:lnTo>
                <a:lnTo>
                  <a:pt x="51498" y="83695"/>
                </a:lnTo>
                <a:lnTo>
                  <a:pt x="55892" y="78488"/>
                </a:lnTo>
                <a:lnTo>
                  <a:pt x="60490" y="74170"/>
                </a:lnTo>
                <a:lnTo>
                  <a:pt x="65303" y="70741"/>
                </a:lnTo>
                <a:lnTo>
                  <a:pt x="70154" y="67312"/>
                </a:lnTo>
                <a:lnTo>
                  <a:pt x="74650" y="63375"/>
                </a:lnTo>
                <a:lnTo>
                  <a:pt x="78803" y="58930"/>
                </a:lnTo>
                <a:lnTo>
                  <a:pt x="82956" y="54612"/>
                </a:lnTo>
                <a:lnTo>
                  <a:pt x="86245" y="48516"/>
                </a:lnTo>
                <a:lnTo>
                  <a:pt x="88645" y="40642"/>
                </a:lnTo>
                <a:lnTo>
                  <a:pt x="90817" y="31879"/>
                </a:lnTo>
                <a:lnTo>
                  <a:pt x="89598" y="24005"/>
                </a:lnTo>
                <a:lnTo>
                  <a:pt x="85013" y="16766"/>
                </a:lnTo>
                <a:lnTo>
                  <a:pt x="80416" y="9654"/>
                </a:lnTo>
                <a:lnTo>
                  <a:pt x="73875" y="4701"/>
                </a:lnTo>
                <a:lnTo>
                  <a:pt x="65392" y="2161"/>
                </a:lnTo>
                <a:lnTo>
                  <a:pt x="52027" y="0"/>
                </a:lnTo>
                <a:lnTo>
                  <a:pt x="40268" y="1548"/>
                </a:lnTo>
                <a:lnTo>
                  <a:pt x="38163" y="2288"/>
                </a:lnTo>
                <a:lnTo>
                  <a:pt x="27808" y="8287"/>
                </a:lnTo>
                <a:lnTo>
                  <a:pt x="18574" y="18103"/>
                </a:lnTo>
                <a:lnTo>
                  <a:pt x="17348" y="19814"/>
                </a:lnTo>
                <a:lnTo>
                  <a:pt x="36195" y="33784"/>
                </a:lnTo>
                <a:lnTo>
                  <a:pt x="38290" y="29974"/>
                </a:lnTo>
                <a:lnTo>
                  <a:pt x="41059" y="26672"/>
                </a:lnTo>
                <a:lnTo>
                  <a:pt x="44488" y="24005"/>
                </a:lnTo>
                <a:lnTo>
                  <a:pt x="47917" y="21211"/>
                </a:lnTo>
                <a:lnTo>
                  <a:pt x="51943" y="20449"/>
                </a:lnTo>
                <a:lnTo>
                  <a:pt x="56565" y="21465"/>
                </a:lnTo>
                <a:lnTo>
                  <a:pt x="59334" y="22354"/>
                </a:lnTo>
                <a:lnTo>
                  <a:pt x="62395" y="26291"/>
                </a:lnTo>
                <a:lnTo>
                  <a:pt x="63525" y="28704"/>
                </a:lnTo>
                <a:lnTo>
                  <a:pt x="63715" y="31244"/>
                </a:lnTo>
                <a:lnTo>
                  <a:pt x="62979" y="34038"/>
                </a:lnTo>
                <a:lnTo>
                  <a:pt x="61709" y="37975"/>
                </a:lnTo>
                <a:lnTo>
                  <a:pt x="59283" y="42039"/>
                </a:lnTo>
                <a:lnTo>
                  <a:pt x="55727" y="45976"/>
                </a:lnTo>
                <a:lnTo>
                  <a:pt x="52158" y="49913"/>
                </a:lnTo>
                <a:lnTo>
                  <a:pt x="48132" y="53977"/>
                </a:lnTo>
                <a:lnTo>
                  <a:pt x="43662" y="58422"/>
                </a:lnTo>
                <a:lnTo>
                  <a:pt x="39179" y="62867"/>
                </a:lnTo>
                <a:lnTo>
                  <a:pt x="34912" y="67947"/>
                </a:lnTo>
                <a:lnTo>
                  <a:pt x="30873" y="73535"/>
                </a:lnTo>
                <a:lnTo>
                  <a:pt x="26822" y="79123"/>
                </a:lnTo>
                <a:lnTo>
                  <a:pt x="23660" y="85727"/>
                </a:lnTo>
                <a:lnTo>
                  <a:pt x="21386" y="93220"/>
                </a:lnTo>
                <a:lnTo>
                  <a:pt x="16129" y="111762"/>
                </a:lnTo>
                <a:lnTo>
                  <a:pt x="37211" y="117731"/>
                </a:lnTo>
                <a:lnTo>
                  <a:pt x="40589" y="105793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18739" y="4912614"/>
            <a:ext cx="61087" cy="169163"/>
          </a:xfrm>
          <a:custGeom>
            <a:avLst/>
            <a:gdLst/>
            <a:ahLst/>
            <a:cxnLst/>
            <a:rect l="l" t="t" r="r" b="b"/>
            <a:pathLst>
              <a:path w="61087" h="169163">
                <a:moveTo>
                  <a:pt x="58547" y="139700"/>
                </a:moveTo>
                <a:lnTo>
                  <a:pt x="31623" y="142367"/>
                </a:lnTo>
                <a:lnTo>
                  <a:pt x="34290" y="169163"/>
                </a:lnTo>
                <a:lnTo>
                  <a:pt x="61087" y="166497"/>
                </a:lnTo>
                <a:lnTo>
                  <a:pt x="58547" y="139700"/>
                </a:lnTo>
                <a:close/>
              </a:path>
              <a:path w="61087" h="169163">
                <a:moveTo>
                  <a:pt x="32258" y="79756"/>
                </a:moveTo>
                <a:lnTo>
                  <a:pt x="30606" y="86487"/>
                </a:lnTo>
                <a:lnTo>
                  <a:pt x="30099" y="93725"/>
                </a:lnTo>
                <a:lnTo>
                  <a:pt x="30734" y="101600"/>
                </a:lnTo>
                <a:lnTo>
                  <a:pt x="32512" y="120650"/>
                </a:lnTo>
                <a:lnTo>
                  <a:pt x="54356" y="118491"/>
                </a:lnTo>
                <a:lnTo>
                  <a:pt x="53212" y="106172"/>
                </a:lnTo>
                <a:lnTo>
                  <a:pt x="52324" y="96266"/>
                </a:lnTo>
                <a:lnTo>
                  <a:pt x="53086" y="88137"/>
                </a:lnTo>
                <a:lnTo>
                  <a:pt x="55244" y="81661"/>
                </a:lnTo>
                <a:lnTo>
                  <a:pt x="57404" y="75184"/>
                </a:lnTo>
                <a:lnTo>
                  <a:pt x="60071" y="69596"/>
                </a:lnTo>
                <a:lnTo>
                  <a:pt x="63373" y="64643"/>
                </a:lnTo>
                <a:lnTo>
                  <a:pt x="66548" y="59562"/>
                </a:lnTo>
                <a:lnTo>
                  <a:pt x="69342" y="54229"/>
                </a:lnTo>
                <a:lnTo>
                  <a:pt x="71628" y="48641"/>
                </a:lnTo>
                <a:lnTo>
                  <a:pt x="73787" y="43053"/>
                </a:lnTo>
                <a:lnTo>
                  <a:pt x="74675" y="36194"/>
                </a:lnTo>
                <a:lnTo>
                  <a:pt x="74041" y="27940"/>
                </a:lnTo>
                <a:lnTo>
                  <a:pt x="72771" y="19050"/>
                </a:lnTo>
                <a:lnTo>
                  <a:pt x="68834" y="12065"/>
                </a:lnTo>
                <a:lnTo>
                  <a:pt x="61849" y="7112"/>
                </a:lnTo>
                <a:lnTo>
                  <a:pt x="54991" y="2159"/>
                </a:lnTo>
                <a:lnTo>
                  <a:pt x="47117" y="0"/>
                </a:lnTo>
                <a:lnTo>
                  <a:pt x="38354" y="635"/>
                </a:lnTo>
                <a:lnTo>
                  <a:pt x="24833" y="3643"/>
                </a:lnTo>
                <a:lnTo>
                  <a:pt x="14291" y="9529"/>
                </a:lnTo>
                <a:lnTo>
                  <a:pt x="5595" y="20137"/>
                </a:lnTo>
                <a:lnTo>
                  <a:pt x="549" y="32581"/>
                </a:lnTo>
                <a:lnTo>
                  <a:pt x="0" y="34671"/>
                </a:lnTo>
                <a:lnTo>
                  <a:pt x="22733" y="40767"/>
                </a:lnTo>
                <a:lnTo>
                  <a:pt x="23241" y="36449"/>
                </a:lnTo>
                <a:lnTo>
                  <a:pt x="24637" y="32385"/>
                </a:lnTo>
                <a:lnTo>
                  <a:pt x="26797" y="28575"/>
                </a:lnTo>
                <a:lnTo>
                  <a:pt x="28956" y="24765"/>
                </a:lnTo>
                <a:lnTo>
                  <a:pt x="32385" y="22606"/>
                </a:lnTo>
                <a:lnTo>
                  <a:pt x="37211" y="21843"/>
                </a:lnTo>
                <a:lnTo>
                  <a:pt x="40005" y="21717"/>
                </a:lnTo>
                <a:lnTo>
                  <a:pt x="44323" y="24256"/>
                </a:lnTo>
                <a:lnTo>
                  <a:pt x="47371" y="28448"/>
                </a:lnTo>
                <a:lnTo>
                  <a:pt x="47752" y="31242"/>
                </a:lnTo>
                <a:lnTo>
                  <a:pt x="48006" y="35433"/>
                </a:lnTo>
                <a:lnTo>
                  <a:pt x="47243" y="40005"/>
                </a:lnTo>
                <a:lnTo>
                  <a:pt x="45338" y="44958"/>
                </a:lnTo>
                <a:lnTo>
                  <a:pt x="43434" y="49911"/>
                </a:lnTo>
                <a:lnTo>
                  <a:pt x="41275" y="55244"/>
                </a:lnTo>
                <a:lnTo>
                  <a:pt x="38735" y="60960"/>
                </a:lnTo>
                <a:lnTo>
                  <a:pt x="36068" y="66802"/>
                </a:lnTo>
                <a:lnTo>
                  <a:pt x="34036" y="73025"/>
                </a:lnTo>
                <a:lnTo>
                  <a:pt x="32258" y="79756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07427" y="4995037"/>
            <a:ext cx="43967" cy="166877"/>
          </a:xfrm>
          <a:custGeom>
            <a:avLst/>
            <a:gdLst/>
            <a:ahLst/>
            <a:cxnLst/>
            <a:rect l="l" t="t" r="r" b="b"/>
            <a:pathLst>
              <a:path w="43967" h="166877">
                <a:moveTo>
                  <a:pt x="35102" y="116458"/>
                </a:moveTo>
                <a:lnTo>
                  <a:pt x="28638" y="0"/>
                </a:lnTo>
                <a:lnTo>
                  <a:pt x="0" y="2793"/>
                </a:lnTo>
                <a:lnTo>
                  <a:pt x="16471" y="118363"/>
                </a:lnTo>
                <a:lnTo>
                  <a:pt x="35102" y="116458"/>
                </a:lnTo>
                <a:close/>
              </a:path>
              <a:path w="43967" h="166877">
                <a:moveTo>
                  <a:pt x="43967" y="164337"/>
                </a:moveTo>
                <a:lnTo>
                  <a:pt x="41313" y="137413"/>
                </a:lnTo>
                <a:lnTo>
                  <a:pt x="14490" y="140081"/>
                </a:lnTo>
                <a:lnTo>
                  <a:pt x="17145" y="166877"/>
                </a:lnTo>
                <a:lnTo>
                  <a:pt x="43967" y="16433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37104" y="4956048"/>
            <a:ext cx="199644" cy="19964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84729" y="498055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360" y="64346"/>
                </a:lnTo>
                <a:lnTo>
                  <a:pt x="6341" y="77431"/>
                </a:lnTo>
                <a:lnTo>
                  <a:pt x="14468" y="88568"/>
                </a:lnTo>
                <a:lnTo>
                  <a:pt x="25200" y="97204"/>
                </a:lnTo>
                <a:lnTo>
                  <a:pt x="37998" y="102790"/>
                </a:lnTo>
                <a:lnTo>
                  <a:pt x="52323" y="104775"/>
                </a:lnTo>
                <a:lnTo>
                  <a:pt x="64350" y="103388"/>
                </a:lnTo>
                <a:lnTo>
                  <a:pt x="77449" y="98375"/>
                </a:lnTo>
                <a:lnTo>
                  <a:pt x="88587" y="90225"/>
                </a:lnTo>
                <a:lnTo>
                  <a:pt x="97216" y="79489"/>
                </a:lnTo>
                <a:lnTo>
                  <a:pt x="102794" y="66714"/>
                </a:lnTo>
                <a:lnTo>
                  <a:pt x="104775" y="52451"/>
                </a:lnTo>
                <a:lnTo>
                  <a:pt x="103368" y="40340"/>
                </a:lnTo>
                <a:lnTo>
                  <a:pt x="98338" y="27266"/>
                </a:lnTo>
                <a:lnTo>
                  <a:pt x="90176" y="16151"/>
                </a:lnTo>
                <a:lnTo>
                  <a:pt x="79424" y="7540"/>
                </a:lnTo>
                <a:lnTo>
                  <a:pt x="66626" y="1975"/>
                </a:lnTo>
                <a:lnTo>
                  <a:pt x="52323" y="0"/>
                </a:lnTo>
                <a:lnTo>
                  <a:pt x="40304" y="1386"/>
                </a:lnTo>
                <a:lnTo>
                  <a:pt x="27227" y="6403"/>
                </a:lnTo>
                <a:lnTo>
                  <a:pt x="16121" y="14563"/>
                </a:lnTo>
                <a:lnTo>
                  <a:pt x="7523" y="25321"/>
                </a:lnTo>
                <a:lnTo>
                  <a:pt x="1970" y="38132"/>
                </a:lnTo>
                <a:lnTo>
                  <a:pt x="0" y="52451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84729" y="4980558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1"/>
                </a:moveTo>
                <a:lnTo>
                  <a:pt x="1970" y="38132"/>
                </a:lnTo>
                <a:lnTo>
                  <a:pt x="7523" y="25321"/>
                </a:lnTo>
                <a:lnTo>
                  <a:pt x="16121" y="14563"/>
                </a:lnTo>
                <a:lnTo>
                  <a:pt x="27227" y="6403"/>
                </a:lnTo>
                <a:lnTo>
                  <a:pt x="40304" y="1386"/>
                </a:lnTo>
                <a:lnTo>
                  <a:pt x="52323" y="0"/>
                </a:lnTo>
                <a:lnTo>
                  <a:pt x="66626" y="1975"/>
                </a:lnTo>
                <a:lnTo>
                  <a:pt x="79424" y="7540"/>
                </a:lnTo>
                <a:lnTo>
                  <a:pt x="90176" y="16151"/>
                </a:lnTo>
                <a:lnTo>
                  <a:pt x="98338" y="27266"/>
                </a:lnTo>
                <a:lnTo>
                  <a:pt x="103368" y="40340"/>
                </a:lnTo>
                <a:lnTo>
                  <a:pt x="104775" y="52451"/>
                </a:lnTo>
                <a:lnTo>
                  <a:pt x="102794" y="66714"/>
                </a:lnTo>
                <a:lnTo>
                  <a:pt x="97216" y="79489"/>
                </a:lnTo>
                <a:lnTo>
                  <a:pt x="88587" y="90225"/>
                </a:lnTo>
                <a:lnTo>
                  <a:pt x="77449" y="98375"/>
                </a:lnTo>
                <a:lnTo>
                  <a:pt x="64350" y="103388"/>
                </a:lnTo>
                <a:lnTo>
                  <a:pt x="52323" y="104775"/>
                </a:lnTo>
                <a:lnTo>
                  <a:pt x="37998" y="102790"/>
                </a:lnTo>
                <a:lnTo>
                  <a:pt x="25200" y="97204"/>
                </a:lnTo>
                <a:lnTo>
                  <a:pt x="14468" y="88568"/>
                </a:lnTo>
                <a:lnTo>
                  <a:pt x="6341" y="77431"/>
                </a:lnTo>
                <a:lnTo>
                  <a:pt x="1360" y="64346"/>
                </a:lnTo>
                <a:lnTo>
                  <a:pt x="0" y="52451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35224" y="4989576"/>
            <a:ext cx="199644" cy="19964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83103" y="501383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86" y="64350"/>
                </a:lnTo>
                <a:lnTo>
                  <a:pt x="6399" y="77449"/>
                </a:lnTo>
                <a:lnTo>
                  <a:pt x="14549" y="88587"/>
                </a:lnTo>
                <a:lnTo>
                  <a:pt x="25285" y="97216"/>
                </a:lnTo>
                <a:lnTo>
                  <a:pt x="38060" y="102794"/>
                </a:lnTo>
                <a:lnTo>
                  <a:pt x="52324" y="104775"/>
                </a:lnTo>
                <a:lnTo>
                  <a:pt x="64434" y="103368"/>
                </a:lnTo>
                <a:lnTo>
                  <a:pt x="77508" y="98338"/>
                </a:lnTo>
                <a:lnTo>
                  <a:pt x="88623" y="90176"/>
                </a:lnTo>
                <a:lnTo>
                  <a:pt x="97234" y="79424"/>
                </a:lnTo>
                <a:lnTo>
                  <a:pt x="102799" y="66626"/>
                </a:lnTo>
                <a:lnTo>
                  <a:pt x="104775" y="52324"/>
                </a:lnTo>
                <a:lnTo>
                  <a:pt x="103388" y="40304"/>
                </a:lnTo>
                <a:lnTo>
                  <a:pt x="98371" y="27227"/>
                </a:lnTo>
                <a:lnTo>
                  <a:pt x="90211" y="16121"/>
                </a:lnTo>
                <a:lnTo>
                  <a:pt x="79453" y="7523"/>
                </a:lnTo>
                <a:lnTo>
                  <a:pt x="66642" y="1970"/>
                </a:lnTo>
                <a:lnTo>
                  <a:pt x="52324" y="0"/>
                </a:lnTo>
                <a:lnTo>
                  <a:pt x="40428" y="1360"/>
                </a:lnTo>
                <a:lnTo>
                  <a:pt x="27343" y="6341"/>
                </a:lnTo>
                <a:lnTo>
                  <a:pt x="16206" y="14468"/>
                </a:lnTo>
                <a:lnTo>
                  <a:pt x="7570" y="25200"/>
                </a:lnTo>
                <a:lnTo>
                  <a:pt x="1984" y="37998"/>
                </a:lnTo>
                <a:lnTo>
                  <a:pt x="0" y="5232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83103" y="501383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84" y="37998"/>
                </a:lnTo>
                <a:lnTo>
                  <a:pt x="7570" y="25200"/>
                </a:lnTo>
                <a:lnTo>
                  <a:pt x="16206" y="14468"/>
                </a:lnTo>
                <a:lnTo>
                  <a:pt x="27343" y="6341"/>
                </a:lnTo>
                <a:lnTo>
                  <a:pt x="40428" y="1360"/>
                </a:lnTo>
                <a:lnTo>
                  <a:pt x="52324" y="0"/>
                </a:lnTo>
                <a:lnTo>
                  <a:pt x="66642" y="1970"/>
                </a:lnTo>
                <a:lnTo>
                  <a:pt x="79453" y="7523"/>
                </a:lnTo>
                <a:lnTo>
                  <a:pt x="90211" y="16121"/>
                </a:lnTo>
                <a:lnTo>
                  <a:pt x="98371" y="27227"/>
                </a:lnTo>
                <a:lnTo>
                  <a:pt x="103388" y="40304"/>
                </a:lnTo>
                <a:lnTo>
                  <a:pt x="104775" y="52324"/>
                </a:lnTo>
                <a:lnTo>
                  <a:pt x="102799" y="66626"/>
                </a:lnTo>
                <a:lnTo>
                  <a:pt x="97234" y="79424"/>
                </a:lnTo>
                <a:lnTo>
                  <a:pt x="88623" y="90176"/>
                </a:lnTo>
                <a:lnTo>
                  <a:pt x="77508" y="98338"/>
                </a:lnTo>
                <a:lnTo>
                  <a:pt x="64434" y="103368"/>
                </a:lnTo>
                <a:lnTo>
                  <a:pt x="52324" y="104775"/>
                </a:lnTo>
                <a:lnTo>
                  <a:pt x="38060" y="102794"/>
                </a:lnTo>
                <a:lnTo>
                  <a:pt x="25285" y="97216"/>
                </a:lnTo>
                <a:lnTo>
                  <a:pt x="14549" y="88587"/>
                </a:lnTo>
                <a:lnTo>
                  <a:pt x="6399" y="77449"/>
                </a:lnTo>
                <a:lnTo>
                  <a:pt x="1386" y="64350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9932" y="4968240"/>
            <a:ext cx="199644" cy="19964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27988" y="49933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394" y="64392"/>
                </a:lnTo>
                <a:lnTo>
                  <a:pt x="6410" y="77479"/>
                </a:lnTo>
                <a:lnTo>
                  <a:pt x="14559" y="88605"/>
                </a:lnTo>
                <a:lnTo>
                  <a:pt x="25300" y="97225"/>
                </a:lnTo>
                <a:lnTo>
                  <a:pt x="38091" y="102796"/>
                </a:lnTo>
                <a:lnTo>
                  <a:pt x="52387" y="104775"/>
                </a:lnTo>
                <a:lnTo>
                  <a:pt x="64444" y="103378"/>
                </a:lnTo>
                <a:lnTo>
                  <a:pt x="77516" y="98355"/>
                </a:lnTo>
                <a:lnTo>
                  <a:pt x="88628" y="90193"/>
                </a:lnTo>
                <a:lnTo>
                  <a:pt x="97237" y="79439"/>
                </a:lnTo>
                <a:lnTo>
                  <a:pt x="102800" y="66634"/>
                </a:lnTo>
                <a:lnTo>
                  <a:pt x="104775" y="52324"/>
                </a:lnTo>
                <a:lnTo>
                  <a:pt x="103400" y="40386"/>
                </a:lnTo>
                <a:lnTo>
                  <a:pt x="98397" y="27313"/>
                </a:lnTo>
                <a:lnTo>
                  <a:pt x="90249" y="16188"/>
                </a:lnTo>
                <a:lnTo>
                  <a:pt x="79502" y="7561"/>
                </a:lnTo>
                <a:lnTo>
                  <a:pt x="66700" y="1982"/>
                </a:lnTo>
                <a:lnTo>
                  <a:pt x="52387" y="0"/>
                </a:lnTo>
                <a:lnTo>
                  <a:pt x="40414" y="1376"/>
                </a:lnTo>
                <a:lnTo>
                  <a:pt x="27317" y="6383"/>
                </a:lnTo>
                <a:lnTo>
                  <a:pt x="16182" y="14531"/>
                </a:lnTo>
                <a:lnTo>
                  <a:pt x="7555" y="25271"/>
                </a:lnTo>
                <a:lnTo>
                  <a:pt x="1979" y="38051"/>
                </a:lnTo>
                <a:lnTo>
                  <a:pt x="0" y="5232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27988" y="499338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324"/>
                </a:moveTo>
                <a:lnTo>
                  <a:pt x="1979" y="38051"/>
                </a:lnTo>
                <a:lnTo>
                  <a:pt x="7555" y="25271"/>
                </a:lnTo>
                <a:lnTo>
                  <a:pt x="16182" y="14531"/>
                </a:lnTo>
                <a:lnTo>
                  <a:pt x="27317" y="6383"/>
                </a:lnTo>
                <a:lnTo>
                  <a:pt x="40414" y="1376"/>
                </a:lnTo>
                <a:lnTo>
                  <a:pt x="52387" y="0"/>
                </a:lnTo>
                <a:lnTo>
                  <a:pt x="66700" y="1982"/>
                </a:lnTo>
                <a:lnTo>
                  <a:pt x="79502" y="7561"/>
                </a:lnTo>
                <a:lnTo>
                  <a:pt x="90249" y="16188"/>
                </a:lnTo>
                <a:lnTo>
                  <a:pt x="98397" y="27313"/>
                </a:lnTo>
                <a:lnTo>
                  <a:pt x="103400" y="40386"/>
                </a:lnTo>
                <a:lnTo>
                  <a:pt x="104775" y="52324"/>
                </a:lnTo>
                <a:lnTo>
                  <a:pt x="102800" y="66634"/>
                </a:lnTo>
                <a:lnTo>
                  <a:pt x="97237" y="79439"/>
                </a:lnTo>
                <a:lnTo>
                  <a:pt x="88628" y="90193"/>
                </a:lnTo>
                <a:lnTo>
                  <a:pt x="77516" y="98355"/>
                </a:lnTo>
                <a:lnTo>
                  <a:pt x="64444" y="103378"/>
                </a:lnTo>
                <a:lnTo>
                  <a:pt x="52387" y="104775"/>
                </a:lnTo>
                <a:lnTo>
                  <a:pt x="38091" y="102796"/>
                </a:lnTo>
                <a:lnTo>
                  <a:pt x="25300" y="97225"/>
                </a:lnTo>
                <a:lnTo>
                  <a:pt x="14559" y="88605"/>
                </a:lnTo>
                <a:lnTo>
                  <a:pt x="6410" y="77479"/>
                </a:lnTo>
                <a:lnTo>
                  <a:pt x="1394" y="64392"/>
                </a:lnTo>
                <a:lnTo>
                  <a:pt x="0" y="52324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6928" y="4707636"/>
            <a:ext cx="199644" cy="19964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4362" y="473163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374" y="64428"/>
                </a:lnTo>
                <a:lnTo>
                  <a:pt x="6377" y="77517"/>
                </a:lnTo>
                <a:lnTo>
                  <a:pt x="14525" y="88635"/>
                </a:lnTo>
                <a:lnTo>
                  <a:pt x="25272" y="97242"/>
                </a:lnTo>
                <a:lnTo>
                  <a:pt x="38074" y="102802"/>
                </a:lnTo>
                <a:lnTo>
                  <a:pt x="52387" y="104775"/>
                </a:lnTo>
                <a:lnTo>
                  <a:pt x="64360" y="103405"/>
                </a:lnTo>
                <a:lnTo>
                  <a:pt x="77457" y="98417"/>
                </a:lnTo>
                <a:lnTo>
                  <a:pt x="88592" y="90289"/>
                </a:lnTo>
                <a:lnTo>
                  <a:pt x="97219" y="79560"/>
                </a:lnTo>
                <a:lnTo>
                  <a:pt x="102795" y="66767"/>
                </a:lnTo>
                <a:lnTo>
                  <a:pt x="104775" y="52450"/>
                </a:lnTo>
                <a:lnTo>
                  <a:pt x="103380" y="40382"/>
                </a:lnTo>
                <a:lnTo>
                  <a:pt x="98364" y="27295"/>
                </a:lnTo>
                <a:lnTo>
                  <a:pt x="90215" y="16169"/>
                </a:lnTo>
                <a:lnTo>
                  <a:pt x="79474" y="7549"/>
                </a:lnTo>
                <a:lnTo>
                  <a:pt x="66683" y="1978"/>
                </a:lnTo>
                <a:lnTo>
                  <a:pt x="52387" y="0"/>
                </a:lnTo>
                <a:lnTo>
                  <a:pt x="40330" y="1396"/>
                </a:lnTo>
                <a:lnTo>
                  <a:pt x="27258" y="6419"/>
                </a:lnTo>
                <a:lnTo>
                  <a:pt x="16146" y="14581"/>
                </a:lnTo>
                <a:lnTo>
                  <a:pt x="7537" y="25335"/>
                </a:lnTo>
                <a:lnTo>
                  <a:pt x="1974" y="38140"/>
                </a:lnTo>
                <a:lnTo>
                  <a:pt x="0" y="5245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4362" y="473163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52450"/>
                </a:moveTo>
                <a:lnTo>
                  <a:pt x="1974" y="38140"/>
                </a:lnTo>
                <a:lnTo>
                  <a:pt x="7537" y="25335"/>
                </a:lnTo>
                <a:lnTo>
                  <a:pt x="16146" y="14581"/>
                </a:lnTo>
                <a:lnTo>
                  <a:pt x="27258" y="6419"/>
                </a:lnTo>
                <a:lnTo>
                  <a:pt x="40330" y="1396"/>
                </a:lnTo>
                <a:lnTo>
                  <a:pt x="52387" y="0"/>
                </a:lnTo>
                <a:lnTo>
                  <a:pt x="66683" y="1978"/>
                </a:lnTo>
                <a:lnTo>
                  <a:pt x="79474" y="7549"/>
                </a:lnTo>
                <a:lnTo>
                  <a:pt x="90215" y="16169"/>
                </a:lnTo>
                <a:lnTo>
                  <a:pt x="98364" y="27295"/>
                </a:lnTo>
                <a:lnTo>
                  <a:pt x="103380" y="40382"/>
                </a:lnTo>
                <a:lnTo>
                  <a:pt x="104775" y="52450"/>
                </a:lnTo>
                <a:lnTo>
                  <a:pt x="102795" y="66767"/>
                </a:lnTo>
                <a:lnTo>
                  <a:pt x="97219" y="79560"/>
                </a:lnTo>
                <a:lnTo>
                  <a:pt x="88592" y="90289"/>
                </a:lnTo>
                <a:lnTo>
                  <a:pt x="77457" y="98417"/>
                </a:lnTo>
                <a:lnTo>
                  <a:pt x="64360" y="103405"/>
                </a:lnTo>
                <a:lnTo>
                  <a:pt x="52387" y="104775"/>
                </a:lnTo>
                <a:lnTo>
                  <a:pt x="38074" y="102802"/>
                </a:lnTo>
                <a:lnTo>
                  <a:pt x="25272" y="97242"/>
                </a:lnTo>
                <a:lnTo>
                  <a:pt x="14525" y="88635"/>
                </a:lnTo>
                <a:lnTo>
                  <a:pt x="6377" y="77517"/>
                </a:lnTo>
                <a:lnTo>
                  <a:pt x="1374" y="64428"/>
                </a:lnTo>
                <a:lnTo>
                  <a:pt x="0" y="52450"/>
                </a:lnTo>
                <a:close/>
              </a:path>
            </a:pathLst>
          </a:custGeom>
          <a:ln w="9525">
            <a:solidFill>
              <a:srgbClr val="FCE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1369" y="2520441"/>
            <a:ext cx="622300" cy="2667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1369" y="2794711"/>
            <a:ext cx="954633" cy="26700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1369" y="3343655"/>
            <a:ext cx="561848" cy="2667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1369" y="4166565"/>
            <a:ext cx="634746" cy="26700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9847" y="3635451"/>
            <a:ext cx="1019810" cy="82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7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6399657" y="3635451"/>
            <a:ext cx="79672" cy="82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7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6479329" y="3635451"/>
            <a:ext cx="1841329" cy="82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7"/>
              </a:spcBef>
            </a:pPr>
            <a:endParaRPr sz="600"/>
          </a:p>
        </p:txBody>
      </p:sp>
      <p:sp>
        <p:nvSpPr>
          <p:cNvPr id="4" name="object 4"/>
          <p:cNvSpPr txBox="1"/>
          <p:nvPr/>
        </p:nvSpPr>
        <p:spPr>
          <a:xfrm>
            <a:off x="5379847" y="3717671"/>
            <a:ext cx="1019810" cy="25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399657" y="3717671"/>
            <a:ext cx="79672" cy="25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79329" y="3717671"/>
            <a:ext cx="1841329" cy="25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987283" y="6307836"/>
            <a:ext cx="1242822" cy="473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1242644"/>
            <a:ext cx="1708404" cy="73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974" y="1251788"/>
            <a:ext cx="4451096" cy="71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2340305"/>
            <a:ext cx="1501774" cy="731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8698" y="2349449"/>
            <a:ext cx="6269228" cy="710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437839"/>
            <a:ext cx="1351025" cy="731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8010" y="3446983"/>
            <a:ext cx="5554345" cy="710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77240" y="4535754"/>
            <a:ext cx="1312925" cy="731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7530" y="4544898"/>
            <a:ext cx="3926078" cy="710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1.gstatic.com/images?q=tbn:ANd9GcRuTPjMOnHiZirrTnN37cqVRNRHz2Clv0hkweHjwVdiouts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-304800"/>
            <a:ext cx="5257800" cy="291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 3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848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Assess 700 Chronically Homeless Individuals using the VI-SPDAT (50% of PIT)</a:t>
            </a:r>
          </a:p>
          <a:p>
            <a:endParaRPr lang="en-US" sz="2000" dirty="0" smtClean="0"/>
          </a:p>
          <a:p>
            <a:r>
              <a:rPr lang="en-US" sz="2000" dirty="0" smtClean="0"/>
              <a:t>230 Chronically Homeless Individuals Assisted with Housing Navigation (housing document collection, accompaniment, etc. )</a:t>
            </a:r>
          </a:p>
          <a:p>
            <a:endParaRPr lang="en-US" sz="2000" dirty="0" smtClean="0"/>
          </a:p>
          <a:p>
            <a:r>
              <a:rPr lang="en-US" sz="2000" dirty="0" smtClean="0"/>
              <a:t>175 Chronically Homeless Individuals Housed Through CES (# 50 Veterans)</a:t>
            </a:r>
          </a:p>
          <a:p>
            <a:endParaRPr lang="en-US" sz="2000" dirty="0" smtClean="0"/>
          </a:p>
          <a:p>
            <a:r>
              <a:rPr lang="en-US" sz="2000" dirty="0" smtClean="0"/>
              <a:t>85% Housing Retention Rate </a:t>
            </a:r>
          </a:p>
          <a:p>
            <a:endParaRPr lang="en-US" sz="2000" dirty="0" smtClean="0"/>
          </a:p>
          <a:p>
            <a:r>
              <a:rPr lang="en-US" sz="2000" dirty="0" smtClean="0"/>
              <a:t>Dartboard Test – 100% SPA Coverage</a:t>
            </a:r>
          </a:p>
          <a:p>
            <a:endParaRPr lang="en-US" sz="2000" dirty="0"/>
          </a:p>
          <a:p>
            <a:r>
              <a:rPr lang="en-US" sz="2000" dirty="0" smtClean="0"/>
              <a:t>*</a:t>
            </a:r>
            <a:r>
              <a:rPr lang="en-US" sz="1900" dirty="0" smtClean="0"/>
              <a:t>Outcomes are shared. A success for CES is a success for your program too.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80"/>
          <p:cNvSpPr/>
          <p:nvPr/>
        </p:nvSpPr>
        <p:spPr>
          <a:xfrm>
            <a:off x="5420233" y="274269"/>
            <a:ext cx="1605153" cy="48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36641" y="1310893"/>
            <a:ext cx="992695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19418" y="1315466"/>
            <a:ext cx="304038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22109" y="1315466"/>
            <a:ext cx="1897379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36641" y="1685874"/>
            <a:ext cx="1453514" cy="355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93382" y="1685874"/>
            <a:ext cx="1486280" cy="355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65235" y="1685874"/>
            <a:ext cx="204216" cy="355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36641" y="2047367"/>
            <a:ext cx="897889" cy="3550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6641" y="3506089"/>
            <a:ext cx="877824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17310" y="3510661"/>
            <a:ext cx="1875409" cy="355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36641" y="3880993"/>
            <a:ext cx="1778508" cy="355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96658" y="3880993"/>
            <a:ext cx="950976" cy="3550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36641" y="5335219"/>
            <a:ext cx="953262" cy="3660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84366" y="5339791"/>
            <a:ext cx="2249424" cy="355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67100" y="914400"/>
            <a:ext cx="1647698" cy="15266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76289" y="3692119"/>
            <a:ext cx="209378" cy="206262"/>
          </a:xfrm>
          <a:custGeom>
            <a:avLst/>
            <a:gdLst/>
            <a:ahLst/>
            <a:cxnLst/>
            <a:rect l="l" t="t" r="r" b="b"/>
            <a:pathLst>
              <a:path w="209378" h="206262">
                <a:moveTo>
                  <a:pt x="5912" y="132012"/>
                </a:moveTo>
                <a:lnTo>
                  <a:pt x="8279" y="136726"/>
                </a:lnTo>
                <a:lnTo>
                  <a:pt x="8279" y="141440"/>
                </a:lnTo>
                <a:lnTo>
                  <a:pt x="9468" y="146154"/>
                </a:lnTo>
                <a:lnTo>
                  <a:pt x="13013" y="150868"/>
                </a:lnTo>
                <a:lnTo>
                  <a:pt x="14192" y="154398"/>
                </a:lnTo>
                <a:lnTo>
                  <a:pt x="16559" y="157939"/>
                </a:lnTo>
                <a:lnTo>
                  <a:pt x="18926" y="161479"/>
                </a:lnTo>
                <a:lnTo>
                  <a:pt x="22471" y="165010"/>
                </a:lnTo>
                <a:lnTo>
                  <a:pt x="23660" y="169724"/>
                </a:lnTo>
                <a:lnTo>
                  <a:pt x="27206" y="172081"/>
                </a:lnTo>
                <a:lnTo>
                  <a:pt x="29573" y="175621"/>
                </a:lnTo>
                <a:lnTo>
                  <a:pt x="31940" y="179152"/>
                </a:lnTo>
                <a:lnTo>
                  <a:pt x="35485" y="181509"/>
                </a:lnTo>
                <a:lnTo>
                  <a:pt x="37852" y="183866"/>
                </a:lnTo>
                <a:lnTo>
                  <a:pt x="41398" y="186223"/>
                </a:lnTo>
                <a:lnTo>
                  <a:pt x="46132" y="188580"/>
                </a:lnTo>
                <a:lnTo>
                  <a:pt x="48499" y="190937"/>
                </a:lnTo>
                <a:lnTo>
                  <a:pt x="50866" y="193294"/>
                </a:lnTo>
                <a:lnTo>
                  <a:pt x="55600" y="194477"/>
                </a:lnTo>
                <a:lnTo>
                  <a:pt x="59146" y="196834"/>
                </a:lnTo>
                <a:lnTo>
                  <a:pt x="61513" y="198018"/>
                </a:lnTo>
                <a:lnTo>
                  <a:pt x="66247" y="199191"/>
                </a:lnTo>
                <a:lnTo>
                  <a:pt x="69792" y="201548"/>
                </a:lnTo>
                <a:lnTo>
                  <a:pt x="73338" y="202732"/>
                </a:lnTo>
                <a:lnTo>
                  <a:pt x="76893" y="202732"/>
                </a:lnTo>
                <a:lnTo>
                  <a:pt x="80439" y="203905"/>
                </a:lnTo>
                <a:lnTo>
                  <a:pt x="83985" y="203905"/>
                </a:lnTo>
                <a:lnTo>
                  <a:pt x="88719" y="205089"/>
                </a:lnTo>
                <a:lnTo>
                  <a:pt x="92264" y="205089"/>
                </a:lnTo>
                <a:lnTo>
                  <a:pt x="96998" y="206262"/>
                </a:lnTo>
                <a:lnTo>
                  <a:pt x="107645" y="206262"/>
                </a:lnTo>
                <a:lnTo>
                  <a:pt x="112379" y="205089"/>
                </a:lnTo>
                <a:lnTo>
                  <a:pt x="120659" y="205089"/>
                </a:lnTo>
                <a:lnTo>
                  <a:pt x="124204" y="203905"/>
                </a:lnTo>
                <a:lnTo>
                  <a:pt x="127750" y="202732"/>
                </a:lnTo>
                <a:lnTo>
                  <a:pt x="131305" y="202732"/>
                </a:lnTo>
                <a:lnTo>
                  <a:pt x="136030" y="201548"/>
                </a:lnTo>
                <a:lnTo>
                  <a:pt x="138397" y="199191"/>
                </a:lnTo>
                <a:lnTo>
                  <a:pt x="141952" y="198018"/>
                </a:lnTo>
                <a:lnTo>
                  <a:pt x="145498" y="196834"/>
                </a:lnTo>
                <a:lnTo>
                  <a:pt x="150232" y="195661"/>
                </a:lnTo>
                <a:lnTo>
                  <a:pt x="152599" y="193294"/>
                </a:lnTo>
                <a:lnTo>
                  <a:pt x="156144" y="192120"/>
                </a:lnTo>
                <a:lnTo>
                  <a:pt x="159690" y="189763"/>
                </a:lnTo>
                <a:lnTo>
                  <a:pt x="164424" y="188580"/>
                </a:lnTo>
                <a:lnTo>
                  <a:pt x="166791" y="186223"/>
                </a:lnTo>
                <a:lnTo>
                  <a:pt x="169158" y="183866"/>
                </a:lnTo>
                <a:lnTo>
                  <a:pt x="172704" y="182692"/>
                </a:lnTo>
                <a:lnTo>
                  <a:pt x="175071" y="179152"/>
                </a:lnTo>
                <a:lnTo>
                  <a:pt x="178616" y="176795"/>
                </a:lnTo>
                <a:lnTo>
                  <a:pt x="180983" y="174438"/>
                </a:lnTo>
                <a:lnTo>
                  <a:pt x="183350" y="172081"/>
                </a:lnTo>
                <a:lnTo>
                  <a:pt x="186896" y="169724"/>
                </a:lnTo>
                <a:lnTo>
                  <a:pt x="188085" y="166193"/>
                </a:lnTo>
                <a:lnTo>
                  <a:pt x="190452" y="163836"/>
                </a:lnTo>
                <a:lnTo>
                  <a:pt x="192809" y="160296"/>
                </a:lnTo>
                <a:lnTo>
                  <a:pt x="195176" y="157939"/>
                </a:lnTo>
                <a:lnTo>
                  <a:pt x="197543" y="155582"/>
                </a:lnTo>
                <a:lnTo>
                  <a:pt x="198731" y="150868"/>
                </a:lnTo>
                <a:lnTo>
                  <a:pt x="199910" y="148511"/>
                </a:lnTo>
                <a:lnTo>
                  <a:pt x="202277" y="146154"/>
                </a:lnTo>
                <a:lnTo>
                  <a:pt x="202277" y="141440"/>
                </a:lnTo>
                <a:lnTo>
                  <a:pt x="203455" y="139083"/>
                </a:lnTo>
                <a:lnTo>
                  <a:pt x="204644" y="135542"/>
                </a:lnTo>
                <a:lnTo>
                  <a:pt x="205822" y="132012"/>
                </a:lnTo>
                <a:lnTo>
                  <a:pt x="207011" y="127298"/>
                </a:lnTo>
                <a:lnTo>
                  <a:pt x="207011" y="122574"/>
                </a:lnTo>
                <a:lnTo>
                  <a:pt x="208189" y="119043"/>
                </a:lnTo>
                <a:lnTo>
                  <a:pt x="208189" y="108432"/>
                </a:lnTo>
                <a:lnTo>
                  <a:pt x="209378" y="106075"/>
                </a:lnTo>
                <a:lnTo>
                  <a:pt x="208189" y="102544"/>
                </a:lnTo>
                <a:lnTo>
                  <a:pt x="208189" y="100187"/>
                </a:lnTo>
                <a:lnTo>
                  <a:pt x="207011" y="97830"/>
                </a:lnTo>
                <a:lnTo>
                  <a:pt x="207011" y="88392"/>
                </a:lnTo>
                <a:lnTo>
                  <a:pt x="205822" y="84862"/>
                </a:lnTo>
                <a:lnTo>
                  <a:pt x="205822" y="82505"/>
                </a:lnTo>
                <a:lnTo>
                  <a:pt x="204644" y="80148"/>
                </a:lnTo>
                <a:lnTo>
                  <a:pt x="203455" y="76607"/>
                </a:lnTo>
                <a:lnTo>
                  <a:pt x="202277" y="75434"/>
                </a:lnTo>
                <a:lnTo>
                  <a:pt x="202277" y="73077"/>
                </a:lnTo>
                <a:lnTo>
                  <a:pt x="201098" y="70720"/>
                </a:lnTo>
                <a:lnTo>
                  <a:pt x="199910" y="67179"/>
                </a:lnTo>
                <a:lnTo>
                  <a:pt x="197543" y="64822"/>
                </a:lnTo>
                <a:lnTo>
                  <a:pt x="197543" y="62465"/>
                </a:lnTo>
                <a:lnTo>
                  <a:pt x="195176" y="57751"/>
                </a:lnTo>
                <a:lnTo>
                  <a:pt x="192809" y="54211"/>
                </a:lnTo>
                <a:lnTo>
                  <a:pt x="190452" y="49497"/>
                </a:lnTo>
                <a:lnTo>
                  <a:pt x="188085" y="45966"/>
                </a:lnTo>
                <a:lnTo>
                  <a:pt x="184529" y="42426"/>
                </a:lnTo>
                <a:lnTo>
                  <a:pt x="183350" y="37712"/>
                </a:lnTo>
                <a:lnTo>
                  <a:pt x="179805" y="35355"/>
                </a:lnTo>
                <a:lnTo>
                  <a:pt x="177438" y="32998"/>
                </a:lnTo>
                <a:lnTo>
                  <a:pt x="173882" y="29467"/>
                </a:lnTo>
                <a:lnTo>
                  <a:pt x="172704" y="27110"/>
                </a:lnTo>
                <a:lnTo>
                  <a:pt x="169158" y="23570"/>
                </a:lnTo>
                <a:lnTo>
                  <a:pt x="165603" y="20029"/>
                </a:lnTo>
                <a:lnTo>
                  <a:pt x="163246" y="18856"/>
                </a:lnTo>
                <a:lnTo>
                  <a:pt x="163246" y="17672"/>
                </a:lnTo>
                <a:lnTo>
                  <a:pt x="159690" y="14142"/>
                </a:lnTo>
                <a:lnTo>
                  <a:pt x="156144" y="14142"/>
                </a:lnTo>
                <a:lnTo>
                  <a:pt x="152599" y="11785"/>
                </a:lnTo>
                <a:lnTo>
                  <a:pt x="150232" y="9428"/>
                </a:lnTo>
                <a:lnTo>
                  <a:pt x="145498" y="8244"/>
                </a:lnTo>
                <a:lnTo>
                  <a:pt x="143131" y="7071"/>
                </a:lnTo>
                <a:lnTo>
                  <a:pt x="139585" y="5887"/>
                </a:lnTo>
                <a:lnTo>
                  <a:pt x="136030" y="4714"/>
                </a:lnTo>
                <a:lnTo>
                  <a:pt x="131305" y="3530"/>
                </a:lnTo>
                <a:lnTo>
                  <a:pt x="127750" y="2357"/>
                </a:lnTo>
                <a:lnTo>
                  <a:pt x="125393" y="1173"/>
                </a:lnTo>
                <a:lnTo>
                  <a:pt x="121837" y="1173"/>
                </a:lnTo>
                <a:lnTo>
                  <a:pt x="117103" y="0"/>
                </a:lnTo>
                <a:lnTo>
                  <a:pt x="94631" y="0"/>
                </a:lnTo>
                <a:lnTo>
                  <a:pt x="91086" y="1173"/>
                </a:lnTo>
                <a:lnTo>
                  <a:pt x="87540" y="1173"/>
                </a:lnTo>
                <a:lnTo>
                  <a:pt x="83985" y="2357"/>
                </a:lnTo>
                <a:lnTo>
                  <a:pt x="79251" y="3530"/>
                </a:lnTo>
                <a:lnTo>
                  <a:pt x="76893" y="4714"/>
                </a:lnTo>
                <a:lnTo>
                  <a:pt x="72159" y="4714"/>
                </a:lnTo>
                <a:lnTo>
                  <a:pt x="69792" y="5887"/>
                </a:lnTo>
                <a:lnTo>
                  <a:pt x="65058" y="8244"/>
                </a:lnTo>
                <a:lnTo>
                  <a:pt x="62691" y="9428"/>
                </a:lnTo>
                <a:lnTo>
                  <a:pt x="59146" y="10601"/>
                </a:lnTo>
                <a:lnTo>
                  <a:pt x="55600" y="12958"/>
                </a:lnTo>
                <a:lnTo>
                  <a:pt x="50866" y="14142"/>
                </a:lnTo>
                <a:lnTo>
                  <a:pt x="48499" y="16499"/>
                </a:lnTo>
                <a:lnTo>
                  <a:pt x="46132" y="18856"/>
                </a:lnTo>
                <a:lnTo>
                  <a:pt x="41398" y="20029"/>
                </a:lnTo>
                <a:lnTo>
                  <a:pt x="39041" y="22386"/>
                </a:lnTo>
                <a:lnTo>
                  <a:pt x="36674" y="24753"/>
                </a:lnTo>
                <a:lnTo>
                  <a:pt x="31940" y="28284"/>
                </a:lnTo>
                <a:lnTo>
                  <a:pt x="29573" y="29467"/>
                </a:lnTo>
                <a:lnTo>
                  <a:pt x="27206" y="32998"/>
                </a:lnTo>
                <a:lnTo>
                  <a:pt x="24838" y="36538"/>
                </a:lnTo>
                <a:lnTo>
                  <a:pt x="22471" y="37712"/>
                </a:lnTo>
                <a:lnTo>
                  <a:pt x="18926" y="41252"/>
                </a:lnTo>
                <a:lnTo>
                  <a:pt x="17747" y="43609"/>
                </a:lnTo>
                <a:lnTo>
                  <a:pt x="15380" y="47140"/>
                </a:lnTo>
                <a:lnTo>
                  <a:pt x="13013" y="50680"/>
                </a:lnTo>
                <a:lnTo>
                  <a:pt x="10646" y="54211"/>
                </a:lnTo>
                <a:lnTo>
                  <a:pt x="9468" y="57751"/>
                </a:lnTo>
                <a:lnTo>
                  <a:pt x="8279" y="61292"/>
                </a:lnTo>
                <a:lnTo>
                  <a:pt x="7101" y="64822"/>
                </a:lnTo>
                <a:lnTo>
                  <a:pt x="4734" y="68363"/>
                </a:lnTo>
                <a:lnTo>
                  <a:pt x="3545" y="73077"/>
                </a:lnTo>
                <a:lnTo>
                  <a:pt x="3545" y="76607"/>
                </a:lnTo>
                <a:lnTo>
                  <a:pt x="2367" y="80148"/>
                </a:lnTo>
                <a:lnTo>
                  <a:pt x="1188" y="84862"/>
                </a:lnTo>
                <a:lnTo>
                  <a:pt x="1188" y="94290"/>
                </a:lnTo>
                <a:lnTo>
                  <a:pt x="0" y="97830"/>
                </a:lnTo>
                <a:lnTo>
                  <a:pt x="0" y="102544"/>
                </a:lnTo>
                <a:lnTo>
                  <a:pt x="1188" y="107258"/>
                </a:lnTo>
                <a:lnTo>
                  <a:pt x="1188" y="111972"/>
                </a:lnTo>
                <a:lnTo>
                  <a:pt x="2367" y="116686"/>
                </a:lnTo>
                <a:lnTo>
                  <a:pt x="3545" y="121400"/>
                </a:lnTo>
                <a:lnTo>
                  <a:pt x="3545" y="126114"/>
                </a:lnTo>
                <a:lnTo>
                  <a:pt x="5912" y="132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29067" y="3459890"/>
            <a:ext cx="327660" cy="308837"/>
          </a:xfrm>
          <a:custGeom>
            <a:avLst/>
            <a:gdLst/>
            <a:ahLst/>
            <a:cxnLst/>
            <a:rect l="l" t="t" r="r" b="b"/>
            <a:pathLst>
              <a:path w="327660" h="308837">
                <a:moveTo>
                  <a:pt x="50866" y="306480"/>
                </a:moveTo>
                <a:lnTo>
                  <a:pt x="50866" y="293521"/>
                </a:lnTo>
                <a:lnTo>
                  <a:pt x="52045" y="289981"/>
                </a:lnTo>
                <a:lnTo>
                  <a:pt x="52045" y="278195"/>
                </a:lnTo>
                <a:lnTo>
                  <a:pt x="54412" y="273481"/>
                </a:lnTo>
                <a:lnTo>
                  <a:pt x="54412" y="268767"/>
                </a:lnTo>
                <a:lnTo>
                  <a:pt x="55590" y="265227"/>
                </a:lnTo>
                <a:lnTo>
                  <a:pt x="56779" y="262870"/>
                </a:lnTo>
                <a:lnTo>
                  <a:pt x="56779" y="256982"/>
                </a:lnTo>
                <a:lnTo>
                  <a:pt x="57957" y="254616"/>
                </a:lnTo>
                <a:lnTo>
                  <a:pt x="60324" y="251085"/>
                </a:lnTo>
                <a:lnTo>
                  <a:pt x="60324" y="247545"/>
                </a:lnTo>
                <a:lnTo>
                  <a:pt x="61513" y="246371"/>
                </a:lnTo>
                <a:lnTo>
                  <a:pt x="61513" y="241657"/>
                </a:lnTo>
                <a:lnTo>
                  <a:pt x="63870" y="239300"/>
                </a:lnTo>
                <a:lnTo>
                  <a:pt x="65058" y="235759"/>
                </a:lnTo>
                <a:lnTo>
                  <a:pt x="66237" y="232229"/>
                </a:lnTo>
                <a:lnTo>
                  <a:pt x="67425" y="228688"/>
                </a:lnTo>
                <a:lnTo>
                  <a:pt x="68604" y="225158"/>
                </a:lnTo>
                <a:lnTo>
                  <a:pt x="70971" y="222801"/>
                </a:lnTo>
                <a:lnTo>
                  <a:pt x="70971" y="218077"/>
                </a:lnTo>
                <a:lnTo>
                  <a:pt x="73338" y="214546"/>
                </a:lnTo>
                <a:lnTo>
                  <a:pt x="75705" y="211006"/>
                </a:lnTo>
                <a:lnTo>
                  <a:pt x="75705" y="207475"/>
                </a:lnTo>
                <a:lnTo>
                  <a:pt x="78072" y="203935"/>
                </a:lnTo>
                <a:lnTo>
                  <a:pt x="80439" y="200404"/>
                </a:lnTo>
                <a:lnTo>
                  <a:pt x="82796" y="196864"/>
                </a:lnTo>
                <a:lnTo>
                  <a:pt x="83985" y="193333"/>
                </a:lnTo>
                <a:lnTo>
                  <a:pt x="86352" y="189793"/>
                </a:lnTo>
                <a:lnTo>
                  <a:pt x="88719" y="185079"/>
                </a:lnTo>
                <a:lnTo>
                  <a:pt x="91076" y="181538"/>
                </a:lnTo>
                <a:lnTo>
                  <a:pt x="93443" y="178008"/>
                </a:lnTo>
                <a:lnTo>
                  <a:pt x="94631" y="174467"/>
                </a:lnTo>
                <a:lnTo>
                  <a:pt x="98177" y="170937"/>
                </a:lnTo>
                <a:lnTo>
                  <a:pt x="100544" y="166223"/>
                </a:lnTo>
                <a:lnTo>
                  <a:pt x="104090" y="162682"/>
                </a:lnTo>
                <a:lnTo>
                  <a:pt x="106457" y="159152"/>
                </a:lnTo>
                <a:lnTo>
                  <a:pt x="108824" y="154438"/>
                </a:lnTo>
                <a:lnTo>
                  <a:pt x="113558" y="150897"/>
                </a:lnTo>
                <a:lnTo>
                  <a:pt x="114736" y="147357"/>
                </a:lnTo>
                <a:lnTo>
                  <a:pt x="118292" y="142643"/>
                </a:lnTo>
                <a:lnTo>
                  <a:pt x="123016" y="139112"/>
                </a:lnTo>
                <a:lnTo>
                  <a:pt x="126571" y="135572"/>
                </a:lnTo>
                <a:lnTo>
                  <a:pt x="130117" y="132041"/>
                </a:lnTo>
                <a:lnTo>
                  <a:pt x="133663" y="128501"/>
                </a:lnTo>
                <a:lnTo>
                  <a:pt x="137218" y="123787"/>
                </a:lnTo>
                <a:lnTo>
                  <a:pt x="140764" y="120256"/>
                </a:lnTo>
                <a:lnTo>
                  <a:pt x="144309" y="117889"/>
                </a:lnTo>
                <a:lnTo>
                  <a:pt x="147855" y="114359"/>
                </a:lnTo>
                <a:lnTo>
                  <a:pt x="151410" y="110818"/>
                </a:lnTo>
                <a:lnTo>
                  <a:pt x="156144" y="108461"/>
                </a:lnTo>
                <a:lnTo>
                  <a:pt x="159690" y="104931"/>
                </a:lnTo>
                <a:lnTo>
                  <a:pt x="163236" y="102574"/>
                </a:lnTo>
                <a:lnTo>
                  <a:pt x="167970" y="100217"/>
                </a:lnTo>
                <a:lnTo>
                  <a:pt x="171515" y="97860"/>
                </a:lnTo>
                <a:lnTo>
                  <a:pt x="175071" y="95503"/>
                </a:lnTo>
                <a:lnTo>
                  <a:pt x="179795" y="91962"/>
                </a:lnTo>
                <a:lnTo>
                  <a:pt x="184529" y="90789"/>
                </a:lnTo>
                <a:lnTo>
                  <a:pt x="189263" y="88432"/>
                </a:lnTo>
                <a:lnTo>
                  <a:pt x="192809" y="86075"/>
                </a:lnTo>
                <a:lnTo>
                  <a:pt x="196354" y="83708"/>
                </a:lnTo>
                <a:lnTo>
                  <a:pt x="199910" y="81351"/>
                </a:lnTo>
                <a:lnTo>
                  <a:pt x="204634" y="80177"/>
                </a:lnTo>
                <a:lnTo>
                  <a:pt x="208189" y="77820"/>
                </a:lnTo>
                <a:lnTo>
                  <a:pt x="212924" y="76637"/>
                </a:lnTo>
                <a:lnTo>
                  <a:pt x="217648" y="75463"/>
                </a:lnTo>
                <a:lnTo>
                  <a:pt x="221203" y="73106"/>
                </a:lnTo>
                <a:lnTo>
                  <a:pt x="224749" y="71923"/>
                </a:lnTo>
                <a:lnTo>
                  <a:pt x="229483" y="70749"/>
                </a:lnTo>
                <a:lnTo>
                  <a:pt x="233028" y="69566"/>
                </a:lnTo>
                <a:lnTo>
                  <a:pt x="236574" y="67209"/>
                </a:lnTo>
                <a:lnTo>
                  <a:pt x="241308" y="67209"/>
                </a:lnTo>
                <a:lnTo>
                  <a:pt x="244854" y="66035"/>
                </a:lnTo>
                <a:lnTo>
                  <a:pt x="248409" y="64852"/>
                </a:lnTo>
                <a:lnTo>
                  <a:pt x="253133" y="63678"/>
                </a:lnTo>
                <a:lnTo>
                  <a:pt x="255500" y="62495"/>
                </a:lnTo>
                <a:lnTo>
                  <a:pt x="260234" y="62495"/>
                </a:lnTo>
                <a:lnTo>
                  <a:pt x="263780" y="61321"/>
                </a:lnTo>
                <a:lnTo>
                  <a:pt x="267336" y="60138"/>
                </a:lnTo>
                <a:lnTo>
                  <a:pt x="269693" y="58974"/>
                </a:lnTo>
                <a:lnTo>
                  <a:pt x="274427" y="58974"/>
                </a:lnTo>
                <a:lnTo>
                  <a:pt x="276794" y="57781"/>
                </a:lnTo>
                <a:lnTo>
                  <a:pt x="283895" y="57781"/>
                </a:lnTo>
                <a:lnTo>
                  <a:pt x="286262" y="56587"/>
                </a:lnTo>
                <a:lnTo>
                  <a:pt x="294542" y="56587"/>
                </a:lnTo>
                <a:lnTo>
                  <a:pt x="298087" y="55394"/>
                </a:lnTo>
                <a:lnTo>
                  <a:pt x="302821" y="55394"/>
                </a:lnTo>
                <a:lnTo>
                  <a:pt x="307545" y="54201"/>
                </a:lnTo>
                <a:lnTo>
                  <a:pt x="324115" y="54201"/>
                </a:lnTo>
                <a:lnTo>
                  <a:pt x="327660" y="1193"/>
                </a:lnTo>
                <a:lnTo>
                  <a:pt x="324115" y="0"/>
                </a:lnTo>
                <a:lnTo>
                  <a:pt x="305188" y="0"/>
                </a:lnTo>
                <a:lnTo>
                  <a:pt x="302821" y="1193"/>
                </a:lnTo>
                <a:lnTo>
                  <a:pt x="295720" y="1193"/>
                </a:lnTo>
                <a:lnTo>
                  <a:pt x="293353" y="2386"/>
                </a:lnTo>
                <a:lnTo>
                  <a:pt x="288619" y="2386"/>
                </a:lnTo>
                <a:lnTo>
                  <a:pt x="285073" y="4773"/>
                </a:lnTo>
                <a:lnTo>
                  <a:pt x="281528" y="4773"/>
                </a:lnTo>
                <a:lnTo>
                  <a:pt x="276794" y="5967"/>
                </a:lnTo>
                <a:lnTo>
                  <a:pt x="273248" y="5967"/>
                </a:lnTo>
                <a:lnTo>
                  <a:pt x="269693" y="8254"/>
                </a:lnTo>
                <a:lnTo>
                  <a:pt x="264969" y="9447"/>
                </a:lnTo>
                <a:lnTo>
                  <a:pt x="260234" y="10641"/>
                </a:lnTo>
                <a:lnTo>
                  <a:pt x="255500" y="11834"/>
                </a:lnTo>
                <a:lnTo>
                  <a:pt x="250766" y="13028"/>
                </a:lnTo>
                <a:lnTo>
                  <a:pt x="246042" y="15315"/>
                </a:lnTo>
                <a:lnTo>
                  <a:pt x="241308" y="15315"/>
                </a:lnTo>
                <a:lnTo>
                  <a:pt x="236574" y="16508"/>
                </a:lnTo>
                <a:lnTo>
                  <a:pt x="231850" y="18895"/>
                </a:lnTo>
                <a:lnTo>
                  <a:pt x="227116" y="20089"/>
                </a:lnTo>
                <a:lnTo>
                  <a:pt x="222382" y="22376"/>
                </a:lnTo>
                <a:lnTo>
                  <a:pt x="217648" y="24763"/>
                </a:lnTo>
                <a:lnTo>
                  <a:pt x="212924" y="27150"/>
                </a:lnTo>
                <a:lnTo>
                  <a:pt x="208189" y="28343"/>
                </a:lnTo>
                <a:lnTo>
                  <a:pt x="202277" y="30631"/>
                </a:lnTo>
                <a:lnTo>
                  <a:pt x="197543" y="33017"/>
                </a:lnTo>
                <a:lnTo>
                  <a:pt x="192809" y="35404"/>
                </a:lnTo>
                <a:lnTo>
                  <a:pt x="186896" y="37791"/>
                </a:lnTo>
                <a:lnTo>
                  <a:pt x="182162" y="38885"/>
                </a:lnTo>
                <a:lnTo>
                  <a:pt x="177428" y="42465"/>
                </a:lnTo>
                <a:lnTo>
                  <a:pt x="172704" y="44852"/>
                </a:lnTo>
                <a:lnTo>
                  <a:pt x="166781" y="47140"/>
                </a:lnTo>
                <a:lnTo>
                  <a:pt x="162057" y="49526"/>
                </a:lnTo>
                <a:lnTo>
                  <a:pt x="156144" y="53107"/>
                </a:lnTo>
                <a:lnTo>
                  <a:pt x="151410" y="56587"/>
                </a:lnTo>
                <a:lnTo>
                  <a:pt x="146676" y="58974"/>
                </a:lnTo>
                <a:lnTo>
                  <a:pt x="141942" y="61321"/>
                </a:lnTo>
                <a:lnTo>
                  <a:pt x="137218" y="64852"/>
                </a:lnTo>
                <a:lnTo>
                  <a:pt x="132484" y="68392"/>
                </a:lnTo>
                <a:lnTo>
                  <a:pt x="127750" y="71923"/>
                </a:lnTo>
                <a:lnTo>
                  <a:pt x="123016" y="75463"/>
                </a:lnTo>
                <a:lnTo>
                  <a:pt x="118292" y="77820"/>
                </a:lnTo>
                <a:lnTo>
                  <a:pt x="114736" y="81351"/>
                </a:lnTo>
                <a:lnTo>
                  <a:pt x="110002" y="84891"/>
                </a:lnTo>
                <a:lnTo>
                  <a:pt x="105278" y="88432"/>
                </a:lnTo>
                <a:lnTo>
                  <a:pt x="101723" y="93146"/>
                </a:lnTo>
                <a:lnTo>
                  <a:pt x="96998" y="96676"/>
                </a:lnTo>
                <a:lnTo>
                  <a:pt x="93443" y="100217"/>
                </a:lnTo>
                <a:lnTo>
                  <a:pt x="89897" y="104931"/>
                </a:lnTo>
                <a:lnTo>
                  <a:pt x="85163" y="108461"/>
                </a:lnTo>
                <a:lnTo>
                  <a:pt x="81618" y="113175"/>
                </a:lnTo>
                <a:lnTo>
                  <a:pt x="78072" y="117889"/>
                </a:lnTo>
                <a:lnTo>
                  <a:pt x="75705" y="121430"/>
                </a:lnTo>
                <a:lnTo>
                  <a:pt x="72149" y="126144"/>
                </a:lnTo>
                <a:lnTo>
                  <a:pt x="69792" y="130858"/>
                </a:lnTo>
                <a:lnTo>
                  <a:pt x="66237" y="134398"/>
                </a:lnTo>
                <a:lnTo>
                  <a:pt x="62691" y="139112"/>
                </a:lnTo>
                <a:lnTo>
                  <a:pt x="60324" y="142643"/>
                </a:lnTo>
                <a:lnTo>
                  <a:pt x="56779" y="147357"/>
                </a:lnTo>
                <a:lnTo>
                  <a:pt x="54412" y="152071"/>
                </a:lnTo>
                <a:lnTo>
                  <a:pt x="52045" y="156795"/>
                </a:lnTo>
                <a:lnTo>
                  <a:pt x="49677" y="161509"/>
                </a:lnTo>
                <a:lnTo>
                  <a:pt x="47310" y="165039"/>
                </a:lnTo>
                <a:lnTo>
                  <a:pt x="44943" y="169753"/>
                </a:lnTo>
                <a:lnTo>
                  <a:pt x="42586" y="173294"/>
                </a:lnTo>
                <a:lnTo>
                  <a:pt x="40219" y="178008"/>
                </a:lnTo>
                <a:lnTo>
                  <a:pt x="37852" y="181538"/>
                </a:lnTo>
                <a:lnTo>
                  <a:pt x="35485" y="185079"/>
                </a:lnTo>
                <a:lnTo>
                  <a:pt x="34297" y="189793"/>
                </a:lnTo>
                <a:lnTo>
                  <a:pt x="33118" y="194507"/>
                </a:lnTo>
                <a:lnTo>
                  <a:pt x="30751" y="199221"/>
                </a:lnTo>
                <a:lnTo>
                  <a:pt x="28384" y="202761"/>
                </a:lnTo>
                <a:lnTo>
                  <a:pt x="27206" y="206292"/>
                </a:lnTo>
                <a:lnTo>
                  <a:pt x="24838" y="208649"/>
                </a:lnTo>
                <a:lnTo>
                  <a:pt x="23660" y="213363"/>
                </a:lnTo>
                <a:lnTo>
                  <a:pt x="22471" y="216903"/>
                </a:lnTo>
                <a:lnTo>
                  <a:pt x="20104" y="220434"/>
                </a:lnTo>
                <a:lnTo>
                  <a:pt x="18926" y="223974"/>
                </a:lnTo>
                <a:lnTo>
                  <a:pt x="18926" y="227515"/>
                </a:lnTo>
                <a:lnTo>
                  <a:pt x="16559" y="231045"/>
                </a:lnTo>
                <a:lnTo>
                  <a:pt x="15370" y="234586"/>
                </a:lnTo>
                <a:lnTo>
                  <a:pt x="14192" y="238116"/>
                </a:lnTo>
                <a:lnTo>
                  <a:pt x="14192" y="241657"/>
                </a:lnTo>
                <a:lnTo>
                  <a:pt x="13013" y="245188"/>
                </a:lnTo>
                <a:lnTo>
                  <a:pt x="11825" y="247545"/>
                </a:lnTo>
                <a:lnTo>
                  <a:pt x="10646" y="251085"/>
                </a:lnTo>
                <a:lnTo>
                  <a:pt x="10646" y="255799"/>
                </a:lnTo>
                <a:lnTo>
                  <a:pt x="9458" y="258156"/>
                </a:lnTo>
                <a:lnTo>
                  <a:pt x="9458" y="260513"/>
                </a:lnTo>
                <a:lnTo>
                  <a:pt x="8279" y="264053"/>
                </a:lnTo>
                <a:lnTo>
                  <a:pt x="7091" y="266410"/>
                </a:lnTo>
                <a:lnTo>
                  <a:pt x="5912" y="268767"/>
                </a:lnTo>
                <a:lnTo>
                  <a:pt x="5912" y="271124"/>
                </a:lnTo>
                <a:lnTo>
                  <a:pt x="4734" y="274655"/>
                </a:lnTo>
                <a:lnTo>
                  <a:pt x="4734" y="277012"/>
                </a:lnTo>
                <a:lnTo>
                  <a:pt x="3545" y="281726"/>
                </a:lnTo>
                <a:lnTo>
                  <a:pt x="2367" y="286440"/>
                </a:lnTo>
                <a:lnTo>
                  <a:pt x="1178" y="289981"/>
                </a:lnTo>
                <a:lnTo>
                  <a:pt x="1178" y="293521"/>
                </a:lnTo>
                <a:lnTo>
                  <a:pt x="0" y="297052"/>
                </a:lnTo>
                <a:lnTo>
                  <a:pt x="0" y="308837"/>
                </a:lnTo>
                <a:lnTo>
                  <a:pt x="50866" y="306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02861" y="3461083"/>
            <a:ext cx="317023" cy="284073"/>
          </a:xfrm>
          <a:custGeom>
            <a:avLst/>
            <a:gdLst/>
            <a:ahLst/>
            <a:cxnLst/>
            <a:rect l="l" t="t" r="r" b="b"/>
            <a:pathLst>
              <a:path w="317023" h="284073">
                <a:moveTo>
                  <a:pt x="247221" y="223965"/>
                </a:moveTo>
                <a:lnTo>
                  <a:pt x="248409" y="226322"/>
                </a:lnTo>
                <a:lnTo>
                  <a:pt x="249588" y="228679"/>
                </a:lnTo>
                <a:lnTo>
                  <a:pt x="250776" y="231036"/>
                </a:lnTo>
                <a:lnTo>
                  <a:pt x="250776" y="234566"/>
                </a:lnTo>
                <a:lnTo>
                  <a:pt x="251955" y="236923"/>
                </a:lnTo>
                <a:lnTo>
                  <a:pt x="253143" y="239280"/>
                </a:lnTo>
                <a:lnTo>
                  <a:pt x="254322" y="241637"/>
                </a:lnTo>
                <a:lnTo>
                  <a:pt x="255520" y="245178"/>
                </a:lnTo>
                <a:lnTo>
                  <a:pt x="255520" y="249892"/>
                </a:lnTo>
                <a:lnTo>
                  <a:pt x="256709" y="254606"/>
                </a:lnTo>
                <a:lnTo>
                  <a:pt x="259086" y="259320"/>
                </a:lnTo>
                <a:lnTo>
                  <a:pt x="259086" y="261677"/>
                </a:lnTo>
                <a:lnTo>
                  <a:pt x="260274" y="265217"/>
                </a:lnTo>
                <a:lnTo>
                  <a:pt x="260274" y="267574"/>
                </a:lnTo>
                <a:lnTo>
                  <a:pt x="261463" y="269931"/>
                </a:lnTo>
                <a:lnTo>
                  <a:pt x="261463" y="273462"/>
                </a:lnTo>
                <a:lnTo>
                  <a:pt x="317023" y="284073"/>
                </a:lnTo>
                <a:lnTo>
                  <a:pt x="317023" y="280533"/>
                </a:lnTo>
                <a:lnTo>
                  <a:pt x="315835" y="278176"/>
                </a:lnTo>
                <a:lnTo>
                  <a:pt x="315835" y="265217"/>
                </a:lnTo>
                <a:lnTo>
                  <a:pt x="314647" y="260503"/>
                </a:lnTo>
                <a:lnTo>
                  <a:pt x="314647" y="255789"/>
                </a:lnTo>
                <a:lnTo>
                  <a:pt x="313458" y="251065"/>
                </a:lnTo>
                <a:lnTo>
                  <a:pt x="312270" y="248708"/>
                </a:lnTo>
                <a:lnTo>
                  <a:pt x="312270" y="240464"/>
                </a:lnTo>
                <a:lnTo>
                  <a:pt x="311081" y="236923"/>
                </a:lnTo>
                <a:lnTo>
                  <a:pt x="309893" y="234566"/>
                </a:lnTo>
                <a:lnTo>
                  <a:pt x="309893" y="231036"/>
                </a:lnTo>
                <a:lnTo>
                  <a:pt x="308704" y="228679"/>
                </a:lnTo>
                <a:lnTo>
                  <a:pt x="307516" y="225138"/>
                </a:lnTo>
                <a:lnTo>
                  <a:pt x="307516" y="221608"/>
                </a:lnTo>
                <a:lnTo>
                  <a:pt x="306327" y="219241"/>
                </a:lnTo>
                <a:lnTo>
                  <a:pt x="305139" y="215710"/>
                </a:lnTo>
                <a:lnTo>
                  <a:pt x="302861" y="212170"/>
                </a:lnTo>
                <a:lnTo>
                  <a:pt x="302861" y="208639"/>
                </a:lnTo>
                <a:lnTo>
                  <a:pt x="301672" y="205099"/>
                </a:lnTo>
                <a:lnTo>
                  <a:pt x="300484" y="202742"/>
                </a:lnTo>
                <a:lnTo>
                  <a:pt x="299295" y="198028"/>
                </a:lnTo>
                <a:lnTo>
                  <a:pt x="298107" y="194497"/>
                </a:lnTo>
                <a:lnTo>
                  <a:pt x="296919" y="190957"/>
                </a:lnTo>
                <a:lnTo>
                  <a:pt x="294542" y="187426"/>
                </a:lnTo>
                <a:lnTo>
                  <a:pt x="293353" y="183886"/>
                </a:lnTo>
                <a:lnTo>
                  <a:pt x="290976" y="180345"/>
                </a:lnTo>
                <a:lnTo>
                  <a:pt x="288599" y="176815"/>
                </a:lnTo>
                <a:lnTo>
                  <a:pt x="288599" y="173274"/>
                </a:lnTo>
                <a:lnTo>
                  <a:pt x="285034" y="168560"/>
                </a:lnTo>
                <a:lnTo>
                  <a:pt x="283845" y="165030"/>
                </a:lnTo>
                <a:lnTo>
                  <a:pt x="280379" y="160315"/>
                </a:lnTo>
                <a:lnTo>
                  <a:pt x="279191" y="156775"/>
                </a:lnTo>
                <a:lnTo>
                  <a:pt x="276814" y="153244"/>
                </a:lnTo>
                <a:lnTo>
                  <a:pt x="274437" y="149704"/>
                </a:lnTo>
                <a:lnTo>
                  <a:pt x="272060" y="144990"/>
                </a:lnTo>
                <a:lnTo>
                  <a:pt x="269683" y="141450"/>
                </a:lnTo>
                <a:lnTo>
                  <a:pt x="266117" y="136736"/>
                </a:lnTo>
                <a:lnTo>
                  <a:pt x="263740" y="133205"/>
                </a:lnTo>
                <a:lnTo>
                  <a:pt x="260274" y="128491"/>
                </a:lnTo>
                <a:lnTo>
                  <a:pt x="257897" y="124951"/>
                </a:lnTo>
                <a:lnTo>
                  <a:pt x="254322" y="121420"/>
                </a:lnTo>
                <a:lnTo>
                  <a:pt x="250776" y="117879"/>
                </a:lnTo>
                <a:lnTo>
                  <a:pt x="247221" y="113165"/>
                </a:lnTo>
                <a:lnTo>
                  <a:pt x="244854" y="109625"/>
                </a:lnTo>
                <a:lnTo>
                  <a:pt x="241308" y="104911"/>
                </a:lnTo>
                <a:lnTo>
                  <a:pt x="236574" y="101380"/>
                </a:lnTo>
                <a:lnTo>
                  <a:pt x="231850" y="97840"/>
                </a:lnTo>
                <a:lnTo>
                  <a:pt x="228294" y="94309"/>
                </a:lnTo>
                <a:lnTo>
                  <a:pt x="224749" y="89595"/>
                </a:lnTo>
                <a:lnTo>
                  <a:pt x="221203" y="86055"/>
                </a:lnTo>
                <a:lnTo>
                  <a:pt x="216469" y="82515"/>
                </a:lnTo>
                <a:lnTo>
                  <a:pt x="212924" y="80157"/>
                </a:lnTo>
                <a:lnTo>
                  <a:pt x="208189" y="75443"/>
                </a:lnTo>
                <a:lnTo>
                  <a:pt x="203455" y="73086"/>
                </a:lnTo>
                <a:lnTo>
                  <a:pt x="198721" y="69556"/>
                </a:lnTo>
                <a:lnTo>
                  <a:pt x="195176" y="66015"/>
                </a:lnTo>
                <a:lnTo>
                  <a:pt x="190442" y="63658"/>
                </a:lnTo>
                <a:lnTo>
                  <a:pt x="185718" y="61301"/>
                </a:lnTo>
                <a:lnTo>
                  <a:pt x="182162" y="57781"/>
                </a:lnTo>
                <a:lnTo>
                  <a:pt x="177438" y="55394"/>
                </a:lnTo>
                <a:lnTo>
                  <a:pt x="172704" y="51913"/>
                </a:lnTo>
                <a:lnTo>
                  <a:pt x="167970" y="49526"/>
                </a:lnTo>
                <a:lnTo>
                  <a:pt x="163236" y="47140"/>
                </a:lnTo>
                <a:lnTo>
                  <a:pt x="158511" y="44753"/>
                </a:lnTo>
                <a:lnTo>
                  <a:pt x="153777" y="42465"/>
                </a:lnTo>
                <a:lnTo>
                  <a:pt x="149043" y="40078"/>
                </a:lnTo>
                <a:lnTo>
                  <a:pt x="144309" y="37692"/>
                </a:lnTo>
                <a:lnTo>
                  <a:pt x="140764" y="36598"/>
                </a:lnTo>
                <a:lnTo>
                  <a:pt x="134851" y="33017"/>
                </a:lnTo>
                <a:lnTo>
                  <a:pt x="130117" y="31824"/>
                </a:lnTo>
                <a:lnTo>
                  <a:pt x="125383" y="28343"/>
                </a:lnTo>
                <a:lnTo>
                  <a:pt x="121837" y="28343"/>
                </a:lnTo>
                <a:lnTo>
                  <a:pt x="117103" y="25956"/>
                </a:lnTo>
                <a:lnTo>
                  <a:pt x="112379" y="23570"/>
                </a:lnTo>
                <a:lnTo>
                  <a:pt x="107645" y="22376"/>
                </a:lnTo>
                <a:lnTo>
                  <a:pt x="104090" y="21183"/>
                </a:lnTo>
                <a:lnTo>
                  <a:pt x="99365" y="18895"/>
                </a:lnTo>
                <a:lnTo>
                  <a:pt x="94631" y="17702"/>
                </a:lnTo>
                <a:lnTo>
                  <a:pt x="89897" y="15315"/>
                </a:lnTo>
                <a:lnTo>
                  <a:pt x="85163" y="14122"/>
                </a:lnTo>
                <a:lnTo>
                  <a:pt x="80439" y="14122"/>
                </a:lnTo>
                <a:lnTo>
                  <a:pt x="76884" y="11834"/>
                </a:lnTo>
                <a:lnTo>
                  <a:pt x="72159" y="10641"/>
                </a:lnTo>
                <a:lnTo>
                  <a:pt x="68604" y="9447"/>
                </a:lnTo>
                <a:lnTo>
                  <a:pt x="65058" y="9447"/>
                </a:lnTo>
                <a:lnTo>
                  <a:pt x="61513" y="8254"/>
                </a:lnTo>
                <a:lnTo>
                  <a:pt x="56779" y="7061"/>
                </a:lnTo>
                <a:lnTo>
                  <a:pt x="52045" y="5867"/>
                </a:lnTo>
                <a:lnTo>
                  <a:pt x="48499" y="4773"/>
                </a:lnTo>
                <a:lnTo>
                  <a:pt x="44953" y="4773"/>
                </a:lnTo>
                <a:lnTo>
                  <a:pt x="42586" y="3580"/>
                </a:lnTo>
                <a:lnTo>
                  <a:pt x="39031" y="3580"/>
                </a:lnTo>
                <a:lnTo>
                  <a:pt x="35485" y="2386"/>
                </a:lnTo>
                <a:lnTo>
                  <a:pt x="31940" y="2386"/>
                </a:lnTo>
                <a:lnTo>
                  <a:pt x="28384" y="1193"/>
                </a:lnTo>
                <a:lnTo>
                  <a:pt x="24838" y="1193"/>
                </a:lnTo>
                <a:lnTo>
                  <a:pt x="22471" y="0"/>
                </a:lnTo>
                <a:lnTo>
                  <a:pt x="0" y="0"/>
                </a:lnTo>
                <a:lnTo>
                  <a:pt x="14192" y="53007"/>
                </a:lnTo>
                <a:lnTo>
                  <a:pt x="20104" y="53007"/>
                </a:lnTo>
                <a:lnTo>
                  <a:pt x="23660" y="54201"/>
                </a:lnTo>
                <a:lnTo>
                  <a:pt x="27206" y="54201"/>
                </a:lnTo>
                <a:lnTo>
                  <a:pt x="31940" y="55394"/>
                </a:lnTo>
                <a:lnTo>
                  <a:pt x="35485" y="55394"/>
                </a:lnTo>
                <a:lnTo>
                  <a:pt x="40219" y="56587"/>
                </a:lnTo>
                <a:lnTo>
                  <a:pt x="47310" y="56587"/>
                </a:lnTo>
                <a:lnTo>
                  <a:pt x="49677" y="57781"/>
                </a:lnTo>
                <a:lnTo>
                  <a:pt x="52045" y="57781"/>
                </a:lnTo>
                <a:lnTo>
                  <a:pt x="55600" y="58944"/>
                </a:lnTo>
                <a:lnTo>
                  <a:pt x="57957" y="60128"/>
                </a:lnTo>
                <a:lnTo>
                  <a:pt x="61513" y="61301"/>
                </a:lnTo>
                <a:lnTo>
                  <a:pt x="66237" y="61301"/>
                </a:lnTo>
                <a:lnTo>
                  <a:pt x="70971" y="62485"/>
                </a:lnTo>
                <a:lnTo>
                  <a:pt x="74526" y="63658"/>
                </a:lnTo>
                <a:lnTo>
                  <a:pt x="76884" y="64842"/>
                </a:lnTo>
                <a:lnTo>
                  <a:pt x="80439" y="66015"/>
                </a:lnTo>
                <a:lnTo>
                  <a:pt x="82806" y="66015"/>
                </a:lnTo>
                <a:lnTo>
                  <a:pt x="86352" y="67199"/>
                </a:lnTo>
                <a:lnTo>
                  <a:pt x="89897" y="68372"/>
                </a:lnTo>
                <a:lnTo>
                  <a:pt x="93453" y="69556"/>
                </a:lnTo>
                <a:lnTo>
                  <a:pt x="96998" y="70729"/>
                </a:lnTo>
                <a:lnTo>
                  <a:pt x="100544" y="71913"/>
                </a:lnTo>
                <a:lnTo>
                  <a:pt x="104090" y="73086"/>
                </a:lnTo>
                <a:lnTo>
                  <a:pt x="107645" y="75443"/>
                </a:lnTo>
                <a:lnTo>
                  <a:pt x="110012" y="75443"/>
                </a:lnTo>
                <a:lnTo>
                  <a:pt x="113558" y="76627"/>
                </a:lnTo>
                <a:lnTo>
                  <a:pt x="118292" y="78984"/>
                </a:lnTo>
                <a:lnTo>
                  <a:pt x="121837" y="80157"/>
                </a:lnTo>
                <a:lnTo>
                  <a:pt x="124204" y="82515"/>
                </a:lnTo>
                <a:lnTo>
                  <a:pt x="127750" y="84881"/>
                </a:lnTo>
                <a:lnTo>
                  <a:pt x="132484" y="84881"/>
                </a:lnTo>
                <a:lnTo>
                  <a:pt x="136030" y="87238"/>
                </a:lnTo>
                <a:lnTo>
                  <a:pt x="138397" y="89595"/>
                </a:lnTo>
                <a:lnTo>
                  <a:pt x="141942" y="91952"/>
                </a:lnTo>
                <a:lnTo>
                  <a:pt x="145498" y="93126"/>
                </a:lnTo>
                <a:lnTo>
                  <a:pt x="149043" y="95483"/>
                </a:lnTo>
                <a:lnTo>
                  <a:pt x="152589" y="97840"/>
                </a:lnTo>
                <a:lnTo>
                  <a:pt x="156144" y="100197"/>
                </a:lnTo>
                <a:lnTo>
                  <a:pt x="159690" y="102554"/>
                </a:lnTo>
                <a:lnTo>
                  <a:pt x="162057" y="103737"/>
                </a:lnTo>
                <a:lnTo>
                  <a:pt x="165603" y="107268"/>
                </a:lnTo>
                <a:lnTo>
                  <a:pt x="170337" y="109625"/>
                </a:lnTo>
                <a:lnTo>
                  <a:pt x="172704" y="113165"/>
                </a:lnTo>
                <a:lnTo>
                  <a:pt x="176249" y="115522"/>
                </a:lnTo>
                <a:lnTo>
                  <a:pt x="179795" y="117879"/>
                </a:lnTo>
                <a:lnTo>
                  <a:pt x="182162" y="122594"/>
                </a:lnTo>
                <a:lnTo>
                  <a:pt x="184529" y="123777"/>
                </a:lnTo>
                <a:lnTo>
                  <a:pt x="188075" y="127308"/>
                </a:lnTo>
                <a:lnTo>
                  <a:pt x="190442" y="129665"/>
                </a:lnTo>
                <a:lnTo>
                  <a:pt x="193997" y="133205"/>
                </a:lnTo>
                <a:lnTo>
                  <a:pt x="196364" y="136736"/>
                </a:lnTo>
                <a:lnTo>
                  <a:pt x="198721" y="139093"/>
                </a:lnTo>
                <a:lnTo>
                  <a:pt x="201088" y="141450"/>
                </a:lnTo>
                <a:lnTo>
                  <a:pt x="203455" y="146164"/>
                </a:lnTo>
                <a:lnTo>
                  <a:pt x="207001" y="148521"/>
                </a:lnTo>
                <a:lnTo>
                  <a:pt x="208189" y="152061"/>
                </a:lnTo>
                <a:lnTo>
                  <a:pt x="211735" y="155601"/>
                </a:lnTo>
                <a:lnTo>
                  <a:pt x="214102" y="159132"/>
                </a:lnTo>
                <a:lnTo>
                  <a:pt x="216469" y="161489"/>
                </a:lnTo>
                <a:lnTo>
                  <a:pt x="217648" y="165030"/>
                </a:lnTo>
                <a:lnTo>
                  <a:pt x="220015" y="168560"/>
                </a:lnTo>
                <a:lnTo>
                  <a:pt x="222382" y="172101"/>
                </a:lnTo>
                <a:lnTo>
                  <a:pt x="223570" y="174458"/>
                </a:lnTo>
                <a:lnTo>
                  <a:pt x="225927" y="177988"/>
                </a:lnTo>
                <a:lnTo>
                  <a:pt x="227116" y="181529"/>
                </a:lnTo>
                <a:lnTo>
                  <a:pt x="229483" y="183886"/>
                </a:lnTo>
                <a:lnTo>
                  <a:pt x="230661" y="187426"/>
                </a:lnTo>
                <a:lnTo>
                  <a:pt x="231850" y="190957"/>
                </a:lnTo>
                <a:lnTo>
                  <a:pt x="234217" y="193314"/>
                </a:lnTo>
                <a:lnTo>
                  <a:pt x="236574" y="198028"/>
                </a:lnTo>
                <a:lnTo>
                  <a:pt x="237763" y="200385"/>
                </a:lnTo>
                <a:lnTo>
                  <a:pt x="238941" y="202742"/>
                </a:lnTo>
                <a:lnTo>
                  <a:pt x="241308" y="206282"/>
                </a:lnTo>
                <a:lnTo>
                  <a:pt x="241308" y="208639"/>
                </a:lnTo>
                <a:lnTo>
                  <a:pt x="242497" y="212170"/>
                </a:lnTo>
                <a:lnTo>
                  <a:pt x="243675" y="215710"/>
                </a:lnTo>
                <a:lnTo>
                  <a:pt x="246042" y="218067"/>
                </a:lnTo>
                <a:lnTo>
                  <a:pt x="246042" y="221608"/>
                </a:lnTo>
                <a:lnTo>
                  <a:pt x="247221" y="223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33801" y="3806449"/>
            <a:ext cx="321738" cy="313521"/>
          </a:xfrm>
          <a:custGeom>
            <a:avLst/>
            <a:gdLst/>
            <a:ahLst/>
            <a:cxnLst/>
            <a:rect l="l" t="t" r="r" b="b"/>
            <a:pathLst>
              <a:path w="321738" h="313521">
                <a:moveTo>
                  <a:pt x="78062" y="104901"/>
                </a:moveTo>
                <a:lnTo>
                  <a:pt x="75705" y="101361"/>
                </a:lnTo>
                <a:lnTo>
                  <a:pt x="75705" y="97830"/>
                </a:lnTo>
                <a:lnTo>
                  <a:pt x="73338" y="94290"/>
                </a:lnTo>
                <a:lnTo>
                  <a:pt x="70971" y="90759"/>
                </a:lnTo>
                <a:lnTo>
                  <a:pt x="70971" y="87219"/>
                </a:lnTo>
                <a:lnTo>
                  <a:pt x="69782" y="83688"/>
                </a:lnTo>
                <a:lnTo>
                  <a:pt x="67415" y="80148"/>
                </a:lnTo>
                <a:lnTo>
                  <a:pt x="66237" y="76607"/>
                </a:lnTo>
                <a:lnTo>
                  <a:pt x="66237" y="73077"/>
                </a:lnTo>
                <a:lnTo>
                  <a:pt x="65058" y="69536"/>
                </a:lnTo>
                <a:lnTo>
                  <a:pt x="62691" y="67179"/>
                </a:lnTo>
                <a:lnTo>
                  <a:pt x="61503" y="63649"/>
                </a:lnTo>
                <a:lnTo>
                  <a:pt x="61503" y="60108"/>
                </a:lnTo>
                <a:lnTo>
                  <a:pt x="60324" y="56578"/>
                </a:lnTo>
                <a:lnTo>
                  <a:pt x="57957" y="54221"/>
                </a:lnTo>
                <a:lnTo>
                  <a:pt x="56779" y="50680"/>
                </a:lnTo>
                <a:lnTo>
                  <a:pt x="56779" y="45966"/>
                </a:lnTo>
                <a:lnTo>
                  <a:pt x="55590" y="42426"/>
                </a:lnTo>
                <a:lnTo>
                  <a:pt x="54412" y="40069"/>
                </a:lnTo>
                <a:lnTo>
                  <a:pt x="53223" y="36538"/>
                </a:lnTo>
                <a:lnTo>
                  <a:pt x="53223" y="34181"/>
                </a:lnTo>
                <a:lnTo>
                  <a:pt x="52045" y="29467"/>
                </a:lnTo>
                <a:lnTo>
                  <a:pt x="52045" y="25927"/>
                </a:lnTo>
                <a:lnTo>
                  <a:pt x="49677" y="21213"/>
                </a:lnTo>
                <a:lnTo>
                  <a:pt x="49677" y="17682"/>
                </a:lnTo>
                <a:lnTo>
                  <a:pt x="48489" y="14142"/>
                </a:lnTo>
                <a:lnTo>
                  <a:pt x="48489" y="8244"/>
                </a:lnTo>
                <a:lnTo>
                  <a:pt x="0" y="0"/>
                </a:lnTo>
                <a:lnTo>
                  <a:pt x="0" y="12968"/>
                </a:lnTo>
                <a:lnTo>
                  <a:pt x="1178" y="17682"/>
                </a:lnTo>
                <a:lnTo>
                  <a:pt x="1178" y="21213"/>
                </a:lnTo>
                <a:lnTo>
                  <a:pt x="2357" y="25927"/>
                </a:lnTo>
                <a:lnTo>
                  <a:pt x="2357" y="30641"/>
                </a:lnTo>
                <a:lnTo>
                  <a:pt x="3545" y="32998"/>
                </a:lnTo>
                <a:lnTo>
                  <a:pt x="4724" y="36538"/>
                </a:lnTo>
                <a:lnTo>
                  <a:pt x="4724" y="45966"/>
                </a:lnTo>
                <a:lnTo>
                  <a:pt x="5912" y="48323"/>
                </a:lnTo>
                <a:lnTo>
                  <a:pt x="7091" y="50680"/>
                </a:lnTo>
                <a:lnTo>
                  <a:pt x="8279" y="55394"/>
                </a:lnTo>
                <a:lnTo>
                  <a:pt x="8279" y="58935"/>
                </a:lnTo>
                <a:lnTo>
                  <a:pt x="9458" y="62465"/>
                </a:lnTo>
                <a:lnTo>
                  <a:pt x="9458" y="66006"/>
                </a:lnTo>
                <a:lnTo>
                  <a:pt x="10636" y="69536"/>
                </a:lnTo>
                <a:lnTo>
                  <a:pt x="11825" y="73077"/>
                </a:lnTo>
                <a:lnTo>
                  <a:pt x="13003" y="76607"/>
                </a:lnTo>
                <a:lnTo>
                  <a:pt x="14192" y="80148"/>
                </a:lnTo>
                <a:lnTo>
                  <a:pt x="14192" y="83688"/>
                </a:lnTo>
                <a:lnTo>
                  <a:pt x="16559" y="88402"/>
                </a:lnTo>
                <a:lnTo>
                  <a:pt x="17737" y="93116"/>
                </a:lnTo>
                <a:lnTo>
                  <a:pt x="18926" y="96647"/>
                </a:lnTo>
                <a:lnTo>
                  <a:pt x="20104" y="100187"/>
                </a:lnTo>
                <a:lnTo>
                  <a:pt x="21283" y="104901"/>
                </a:lnTo>
                <a:lnTo>
                  <a:pt x="23650" y="108432"/>
                </a:lnTo>
                <a:lnTo>
                  <a:pt x="24838" y="111972"/>
                </a:lnTo>
                <a:lnTo>
                  <a:pt x="26017" y="116686"/>
                </a:lnTo>
                <a:lnTo>
                  <a:pt x="28384" y="121400"/>
                </a:lnTo>
                <a:lnTo>
                  <a:pt x="30751" y="126114"/>
                </a:lnTo>
                <a:lnTo>
                  <a:pt x="31930" y="130828"/>
                </a:lnTo>
                <a:lnTo>
                  <a:pt x="33118" y="134369"/>
                </a:lnTo>
                <a:lnTo>
                  <a:pt x="35485" y="137899"/>
                </a:lnTo>
                <a:lnTo>
                  <a:pt x="37852" y="142613"/>
                </a:lnTo>
                <a:lnTo>
                  <a:pt x="40209" y="147327"/>
                </a:lnTo>
                <a:lnTo>
                  <a:pt x="42576" y="152051"/>
                </a:lnTo>
                <a:lnTo>
                  <a:pt x="44943" y="155582"/>
                </a:lnTo>
                <a:lnTo>
                  <a:pt x="47310" y="160296"/>
                </a:lnTo>
                <a:lnTo>
                  <a:pt x="49677" y="165010"/>
                </a:lnTo>
                <a:lnTo>
                  <a:pt x="52045" y="168550"/>
                </a:lnTo>
                <a:lnTo>
                  <a:pt x="55590" y="173264"/>
                </a:lnTo>
                <a:lnTo>
                  <a:pt x="57957" y="177978"/>
                </a:lnTo>
                <a:lnTo>
                  <a:pt x="61503" y="182692"/>
                </a:lnTo>
                <a:lnTo>
                  <a:pt x="63870" y="187406"/>
                </a:lnTo>
                <a:lnTo>
                  <a:pt x="67415" y="192120"/>
                </a:lnTo>
                <a:lnTo>
                  <a:pt x="70971" y="196834"/>
                </a:lnTo>
                <a:lnTo>
                  <a:pt x="73338" y="200375"/>
                </a:lnTo>
                <a:lnTo>
                  <a:pt x="76884" y="205089"/>
                </a:lnTo>
                <a:lnTo>
                  <a:pt x="80429" y="208619"/>
                </a:lnTo>
                <a:lnTo>
                  <a:pt x="85163" y="213333"/>
                </a:lnTo>
                <a:lnTo>
                  <a:pt x="88709" y="216874"/>
                </a:lnTo>
                <a:lnTo>
                  <a:pt x="91076" y="220414"/>
                </a:lnTo>
                <a:lnTo>
                  <a:pt x="95810" y="223945"/>
                </a:lnTo>
                <a:lnTo>
                  <a:pt x="99355" y="228659"/>
                </a:lnTo>
                <a:lnTo>
                  <a:pt x="104090" y="231016"/>
                </a:lnTo>
                <a:lnTo>
                  <a:pt x="108824" y="234556"/>
                </a:lnTo>
                <a:lnTo>
                  <a:pt x="112369" y="239270"/>
                </a:lnTo>
                <a:lnTo>
                  <a:pt x="117103" y="241627"/>
                </a:lnTo>
                <a:lnTo>
                  <a:pt x="120649" y="243984"/>
                </a:lnTo>
                <a:lnTo>
                  <a:pt x="125383" y="248698"/>
                </a:lnTo>
                <a:lnTo>
                  <a:pt x="130117" y="251055"/>
                </a:lnTo>
                <a:lnTo>
                  <a:pt x="134841" y="254596"/>
                </a:lnTo>
                <a:lnTo>
                  <a:pt x="139575" y="256953"/>
                </a:lnTo>
                <a:lnTo>
                  <a:pt x="144309" y="259310"/>
                </a:lnTo>
                <a:lnTo>
                  <a:pt x="149043" y="262840"/>
                </a:lnTo>
                <a:lnTo>
                  <a:pt x="153768" y="265197"/>
                </a:lnTo>
                <a:lnTo>
                  <a:pt x="158502" y="267554"/>
                </a:lnTo>
                <a:lnTo>
                  <a:pt x="163236" y="269911"/>
                </a:lnTo>
                <a:lnTo>
                  <a:pt x="167970" y="272268"/>
                </a:lnTo>
                <a:lnTo>
                  <a:pt x="172694" y="274625"/>
                </a:lnTo>
                <a:lnTo>
                  <a:pt x="177428" y="276982"/>
                </a:lnTo>
                <a:lnTo>
                  <a:pt x="183341" y="279339"/>
                </a:lnTo>
                <a:lnTo>
                  <a:pt x="188075" y="281696"/>
                </a:lnTo>
                <a:lnTo>
                  <a:pt x="192809" y="282880"/>
                </a:lnTo>
                <a:lnTo>
                  <a:pt x="197543" y="284053"/>
                </a:lnTo>
                <a:lnTo>
                  <a:pt x="202267" y="286410"/>
                </a:lnTo>
                <a:lnTo>
                  <a:pt x="207001" y="287594"/>
                </a:lnTo>
                <a:lnTo>
                  <a:pt x="211735" y="291134"/>
                </a:lnTo>
                <a:lnTo>
                  <a:pt x="216469" y="291134"/>
                </a:lnTo>
                <a:lnTo>
                  <a:pt x="221193" y="293491"/>
                </a:lnTo>
                <a:lnTo>
                  <a:pt x="225927" y="294665"/>
                </a:lnTo>
                <a:lnTo>
                  <a:pt x="230661" y="295848"/>
                </a:lnTo>
                <a:lnTo>
                  <a:pt x="234207" y="297022"/>
                </a:lnTo>
                <a:lnTo>
                  <a:pt x="238941" y="298205"/>
                </a:lnTo>
                <a:lnTo>
                  <a:pt x="243675" y="300562"/>
                </a:lnTo>
                <a:lnTo>
                  <a:pt x="248399" y="300562"/>
                </a:lnTo>
                <a:lnTo>
                  <a:pt x="251955" y="301736"/>
                </a:lnTo>
                <a:lnTo>
                  <a:pt x="256679" y="302919"/>
                </a:lnTo>
                <a:lnTo>
                  <a:pt x="260234" y="304093"/>
                </a:lnTo>
                <a:lnTo>
                  <a:pt x="264959" y="305276"/>
                </a:lnTo>
                <a:lnTo>
                  <a:pt x="269693" y="305276"/>
                </a:lnTo>
                <a:lnTo>
                  <a:pt x="272060" y="306450"/>
                </a:lnTo>
                <a:lnTo>
                  <a:pt x="275605" y="307633"/>
                </a:lnTo>
                <a:lnTo>
                  <a:pt x="280339" y="308807"/>
                </a:lnTo>
                <a:lnTo>
                  <a:pt x="283885" y="308807"/>
                </a:lnTo>
                <a:lnTo>
                  <a:pt x="287441" y="309990"/>
                </a:lnTo>
                <a:lnTo>
                  <a:pt x="296899" y="309990"/>
                </a:lnTo>
                <a:lnTo>
                  <a:pt x="299266" y="311164"/>
                </a:lnTo>
                <a:lnTo>
                  <a:pt x="302811" y="311164"/>
                </a:lnTo>
                <a:lnTo>
                  <a:pt x="305178" y="312347"/>
                </a:lnTo>
                <a:lnTo>
                  <a:pt x="309912" y="312347"/>
                </a:lnTo>
                <a:lnTo>
                  <a:pt x="314647" y="313521"/>
                </a:lnTo>
                <a:lnTo>
                  <a:pt x="321738" y="313521"/>
                </a:lnTo>
                <a:lnTo>
                  <a:pt x="317014" y="265197"/>
                </a:lnTo>
                <a:lnTo>
                  <a:pt x="315825" y="265197"/>
                </a:lnTo>
                <a:lnTo>
                  <a:pt x="313458" y="264024"/>
                </a:lnTo>
                <a:lnTo>
                  <a:pt x="311101" y="264024"/>
                </a:lnTo>
                <a:lnTo>
                  <a:pt x="307545" y="262840"/>
                </a:lnTo>
                <a:lnTo>
                  <a:pt x="300454" y="262840"/>
                </a:lnTo>
                <a:lnTo>
                  <a:pt x="296899" y="261667"/>
                </a:lnTo>
                <a:lnTo>
                  <a:pt x="293353" y="260483"/>
                </a:lnTo>
                <a:lnTo>
                  <a:pt x="292175" y="260483"/>
                </a:lnTo>
                <a:lnTo>
                  <a:pt x="288619" y="259310"/>
                </a:lnTo>
                <a:lnTo>
                  <a:pt x="287441" y="259310"/>
                </a:lnTo>
                <a:lnTo>
                  <a:pt x="283885" y="258126"/>
                </a:lnTo>
                <a:lnTo>
                  <a:pt x="277972" y="258126"/>
                </a:lnTo>
                <a:lnTo>
                  <a:pt x="274427" y="256953"/>
                </a:lnTo>
                <a:lnTo>
                  <a:pt x="272060" y="255769"/>
                </a:lnTo>
                <a:lnTo>
                  <a:pt x="269693" y="254596"/>
                </a:lnTo>
                <a:lnTo>
                  <a:pt x="264959" y="253412"/>
                </a:lnTo>
                <a:lnTo>
                  <a:pt x="262602" y="253412"/>
                </a:lnTo>
                <a:lnTo>
                  <a:pt x="259046" y="252229"/>
                </a:lnTo>
                <a:lnTo>
                  <a:pt x="255500" y="251055"/>
                </a:lnTo>
                <a:lnTo>
                  <a:pt x="251955" y="249872"/>
                </a:lnTo>
                <a:lnTo>
                  <a:pt x="249588" y="248698"/>
                </a:lnTo>
                <a:lnTo>
                  <a:pt x="244854" y="248698"/>
                </a:lnTo>
                <a:lnTo>
                  <a:pt x="241308" y="246341"/>
                </a:lnTo>
                <a:lnTo>
                  <a:pt x="236574" y="245158"/>
                </a:lnTo>
                <a:lnTo>
                  <a:pt x="233028" y="243984"/>
                </a:lnTo>
                <a:lnTo>
                  <a:pt x="230661" y="242801"/>
                </a:lnTo>
                <a:lnTo>
                  <a:pt x="227116" y="240444"/>
                </a:lnTo>
                <a:lnTo>
                  <a:pt x="222382" y="239270"/>
                </a:lnTo>
                <a:lnTo>
                  <a:pt x="218826" y="239270"/>
                </a:lnTo>
                <a:lnTo>
                  <a:pt x="214102" y="235730"/>
                </a:lnTo>
                <a:lnTo>
                  <a:pt x="211735" y="234556"/>
                </a:lnTo>
                <a:lnTo>
                  <a:pt x="208189" y="233373"/>
                </a:lnTo>
                <a:lnTo>
                  <a:pt x="203455" y="231016"/>
                </a:lnTo>
                <a:lnTo>
                  <a:pt x="198721" y="229842"/>
                </a:lnTo>
                <a:lnTo>
                  <a:pt x="195176" y="227485"/>
                </a:lnTo>
                <a:lnTo>
                  <a:pt x="191620" y="225128"/>
                </a:lnTo>
                <a:lnTo>
                  <a:pt x="189263" y="225128"/>
                </a:lnTo>
                <a:lnTo>
                  <a:pt x="184529" y="221588"/>
                </a:lnTo>
                <a:lnTo>
                  <a:pt x="179795" y="220414"/>
                </a:lnTo>
                <a:lnTo>
                  <a:pt x="176249" y="216874"/>
                </a:lnTo>
                <a:lnTo>
                  <a:pt x="172694" y="215690"/>
                </a:lnTo>
                <a:lnTo>
                  <a:pt x="169148" y="213333"/>
                </a:lnTo>
                <a:lnTo>
                  <a:pt x="165603" y="210976"/>
                </a:lnTo>
                <a:lnTo>
                  <a:pt x="160869" y="208619"/>
                </a:lnTo>
                <a:lnTo>
                  <a:pt x="158502" y="206262"/>
                </a:lnTo>
                <a:lnTo>
                  <a:pt x="153768" y="202732"/>
                </a:lnTo>
                <a:lnTo>
                  <a:pt x="151410" y="200375"/>
                </a:lnTo>
                <a:lnTo>
                  <a:pt x="146676" y="196834"/>
                </a:lnTo>
                <a:lnTo>
                  <a:pt x="144309" y="195661"/>
                </a:lnTo>
                <a:lnTo>
                  <a:pt x="140764" y="192120"/>
                </a:lnTo>
                <a:lnTo>
                  <a:pt x="137208" y="189763"/>
                </a:lnTo>
                <a:lnTo>
                  <a:pt x="133663" y="187406"/>
                </a:lnTo>
                <a:lnTo>
                  <a:pt x="132484" y="183866"/>
                </a:lnTo>
                <a:lnTo>
                  <a:pt x="127750" y="180335"/>
                </a:lnTo>
                <a:lnTo>
                  <a:pt x="124194" y="176795"/>
                </a:lnTo>
                <a:lnTo>
                  <a:pt x="121837" y="173264"/>
                </a:lnTo>
                <a:lnTo>
                  <a:pt x="118282" y="169724"/>
                </a:lnTo>
                <a:lnTo>
                  <a:pt x="115915" y="166193"/>
                </a:lnTo>
                <a:lnTo>
                  <a:pt x="113558" y="163836"/>
                </a:lnTo>
                <a:lnTo>
                  <a:pt x="110002" y="159122"/>
                </a:lnTo>
                <a:lnTo>
                  <a:pt x="108824" y="156765"/>
                </a:lnTo>
                <a:lnTo>
                  <a:pt x="105268" y="153225"/>
                </a:lnTo>
                <a:lnTo>
                  <a:pt x="102911" y="149684"/>
                </a:lnTo>
                <a:lnTo>
                  <a:pt x="100544" y="144970"/>
                </a:lnTo>
                <a:lnTo>
                  <a:pt x="98177" y="141440"/>
                </a:lnTo>
                <a:lnTo>
                  <a:pt x="95810" y="137899"/>
                </a:lnTo>
                <a:lnTo>
                  <a:pt x="94631" y="134369"/>
                </a:lnTo>
                <a:lnTo>
                  <a:pt x="91076" y="130828"/>
                </a:lnTo>
                <a:lnTo>
                  <a:pt x="89897" y="127298"/>
                </a:lnTo>
                <a:lnTo>
                  <a:pt x="87530" y="123757"/>
                </a:lnTo>
                <a:lnTo>
                  <a:pt x="85163" y="120227"/>
                </a:lnTo>
                <a:lnTo>
                  <a:pt x="83985" y="116686"/>
                </a:lnTo>
                <a:lnTo>
                  <a:pt x="81618" y="111972"/>
                </a:lnTo>
                <a:lnTo>
                  <a:pt x="80429" y="108432"/>
                </a:lnTo>
                <a:lnTo>
                  <a:pt x="78062" y="104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06406" y="3782869"/>
            <a:ext cx="318232" cy="335927"/>
          </a:xfrm>
          <a:custGeom>
            <a:avLst/>
            <a:gdLst/>
            <a:ahLst/>
            <a:cxnLst/>
            <a:rect l="l" t="t" r="r" b="b"/>
            <a:pathLst>
              <a:path w="318232" h="335927">
                <a:moveTo>
                  <a:pt x="313478" y="55404"/>
                </a:moveTo>
                <a:lnTo>
                  <a:pt x="314666" y="50690"/>
                </a:lnTo>
                <a:lnTo>
                  <a:pt x="315855" y="47150"/>
                </a:lnTo>
                <a:lnTo>
                  <a:pt x="317043" y="43619"/>
                </a:lnTo>
                <a:lnTo>
                  <a:pt x="317043" y="36548"/>
                </a:lnTo>
                <a:lnTo>
                  <a:pt x="318232" y="31824"/>
                </a:lnTo>
                <a:lnTo>
                  <a:pt x="318232" y="3540"/>
                </a:lnTo>
                <a:lnTo>
                  <a:pt x="317043" y="0"/>
                </a:lnTo>
                <a:lnTo>
                  <a:pt x="269703" y="18865"/>
                </a:lnTo>
                <a:lnTo>
                  <a:pt x="268514" y="20039"/>
                </a:lnTo>
                <a:lnTo>
                  <a:pt x="268514" y="24753"/>
                </a:lnTo>
                <a:lnTo>
                  <a:pt x="267326" y="27110"/>
                </a:lnTo>
                <a:lnTo>
                  <a:pt x="267326" y="30650"/>
                </a:lnTo>
                <a:lnTo>
                  <a:pt x="266137" y="34181"/>
                </a:lnTo>
                <a:lnTo>
                  <a:pt x="266137" y="42436"/>
                </a:lnTo>
                <a:lnTo>
                  <a:pt x="264949" y="45976"/>
                </a:lnTo>
                <a:lnTo>
                  <a:pt x="264949" y="48333"/>
                </a:lnTo>
                <a:lnTo>
                  <a:pt x="263760" y="50690"/>
                </a:lnTo>
                <a:lnTo>
                  <a:pt x="262572" y="54221"/>
                </a:lnTo>
                <a:lnTo>
                  <a:pt x="262572" y="56578"/>
                </a:lnTo>
                <a:lnTo>
                  <a:pt x="261383" y="60118"/>
                </a:lnTo>
                <a:lnTo>
                  <a:pt x="261383" y="63649"/>
                </a:lnTo>
                <a:lnTo>
                  <a:pt x="260195" y="66006"/>
                </a:lnTo>
                <a:lnTo>
                  <a:pt x="260195" y="69546"/>
                </a:lnTo>
                <a:lnTo>
                  <a:pt x="259105" y="73086"/>
                </a:lnTo>
                <a:lnTo>
                  <a:pt x="257917" y="76617"/>
                </a:lnTo>
                <a:lnTo>
                  <a:pt x="256729" y="80157"/>
                </a:lnTo>
                <a:lnTo>
                  <a:pt x="256729" y="88402"/>
                </a:lnTo>
                <a:lnTo>
                  <a:pt x="254352" y="91943"/>
                </a:lnTo>
                <a:lnTo>
                  <a:pt x="253163" y="94300"/>
                </a:lnTo>
                <a:lnTo>
                  <a:pt x="251975" y="97830"/>
                </a:lnTo>
                <a:lnTo>
                  <a:pt x="250776" y="102544"/>
                </a:lnTo>
                <a:lnTo>
                  <a:pt x="248409" y="107268"/>
                </a:lnTo>
                <a:lnTo>
                  <a:pt x="247231" y="110799"/>
                </a:lnTo>
                <a:lnTo>
                  <a:pt x="246042" y="114339"/>
                </a:lnTo>
                <a:lnTo>
                  <a:pt x="244864" y="117870"/>
                </a:lnTo>
                <a:lnTo>
                  <a:pt x="242497" y="121410"/>
                </a:lnTo>
                <a:lnTo>
                  <a:pt x="241308" y="126124"/>
                </a:lnTo>
                <a:lnTo>
                  <a:pt x="238951" y="130838"/>
                </a:lnTo>
                <a:lnTo>
                  <a:pt x="237763" y="135552"/>
                </a:lnTo>
                <a:lnTo>
                  <a:pt x="235396" y="139083"/>
                </a:lnTo>
                <a:lnTo>
                  <a:pt x="233028" y="142623"/>
                </a:lnTo>
                <a:lnTo>
                  <a:pt x="231850" y="147337"/>
                </a:lnTo>
                <a:lnTo>
                  <a:pt x="229483" y="150878"/>
                </a:lnTo>
                <a:lnTo>
                  <a:pt x="227116" y="154408"/>
                </a:lnTo>
                <a:lnTo>
                  <a:pt x="224749" y="159122"/>
                </a:lnTo>
                <a:lnTo>
                  <a:pt x="222382" y="162663"/>
                </a:lnTo>
                <a:lnTo>
                  <a:pt x="220025" y="167377"/>
                </a:lnTo>
                <a:lnTo>
                  <a:pt x="217658" y="170907"/>
                </a:lnTo>
                <a:lnTo>
                  <a:pt x="214102" y="174448"/>
                </a:lnTo>
                <a:lnTo>
                  <a:pt x="211745" y="177988"/>
                </a:lnTo>
                <a:lnTo>
                  <a:pt x="209378" y="182702"/>
                </a:lnTo>
                <a:lnTo>
                  <a:pt x="205822" y="187416"/>
                </a:lnTo>
                <a:lnTo>
                  <a:pt x="202277" y="190947"/>
                </a:lnTo>
                <a:lnTo>
                  <a:pt x="199910" y="194487"/>
                </a:lnTo>
                <a:lnTo>
                  <a:pt x="196364" y="196844"/>
                </a:lnTo>
                <a:lnTo>
                  <a:pt x="192819" y="201558"/>
                </a:lnTo>
                <a:lnTo>
                  <a:pt x="190452" y="205089"/>
                </a:lnTo>
                <a:lnTo>
                  <a:pt x="185718" y="208629"/>
                </a:lnTo>
                <a:lnTo>
                  <a:pt x="182172" y="213343"/>
                </a:lnTo>
                <a:lnTo>
                  <a:pt x="178616" y="215700"/>
                </a:lnTo>
                <a:lnTo>
                  <a:pt x="175071" y="219241"/>
                </a:lnTo>
                <a:lnTo>
                  <a:pt x="171525" y="221598"/>
                </a:lnTo>
                <a:lnTo>
                  <a:pt x="166791" y="225128"/>
                </a:lnTo>
                <a:lnTo>
                  <a:pt x="163246" y="228669"/>
                </a:lnTo>
                <a:lnTo>
                  <a:pt x="159690" y="231026"/>
                </a:lnTo>
                <a:lnTo>
                  <a:pt x="156144" y="234556"/>
                </a:lnTo>
                <a:lnTo>
                  <a:pt x="152599" y="236913"/>
                </a:lnTo>
                <a:lnTo>
                  <a:pt x="147865" y="239270"/>
                </a:lnTo>
                <a:lnTo>
                  <a:pt x="143131" y="241627"/>
                </a:lnTo>
                <a:lnTo>
                  <a:pt x="139585" y="243994"/>
                </a:lnTo>
                <a:lnTo>
                  <a:pt x="137218" y="246351"/>
                </a:lnTo>
                <a:lnTo>
                  <a:pt x="132484" y="248708"/>
                </a:lnTo>
                <a:lnTo>
                  <a:pt x="128938" y="251065"/>
                </a:lnTo>
                <a:lnTo>
                  <a:pt x="124204" y="253422"/>
                </a:lnTo>
                <a:lnTo>
                  <a:pt x="121837" y="255779"/>
                </a:lnTo>
                <a:lnTo>
                  <a:pt x="118292" y="256953"/>
                </a:lnTo>
                <a:lnTo>
                  <a:pt x="114746" y="258136"/>
                </a:lnTo>
                <a:lnTo>
                  <a:pt x="110012" y="260493"/>
                </a:lnTo>
                <a:lnTo>
                  <a:pt x="106466" y="262850"/>
                </a:lnTo>
                <a:lnTo>
                  <a:pt x="101732" y="262850"/>
                </a:lnTo>
                <a:lnTo>
                  <a:pt x="99365" y="265207"/>
                </a:lnTo>
                <a:lnTo>
                  <a:pt x="95820" y="266381"/>
                </a:lnTo>
                <a:lnTo>
                  <a:pt x="92264" y="267564"/>
                </a:lnTo>
                <a:lnTo>
                  <a:pt x="87540" y="268738"/>
                </a:lnTo>
                <a:lnTo>
                  <a:pt x="85173" y="271095"/>
                </a:lnTo>
                <a:lnTo>
                  <a:pt x="81618" y="272278"/>
                </a:lnTo>
                <a:lnTo>
                  <a:pt x="76893" y="272278"/>
                </a:lnTo>
                <a:lnTo>
                  <a:pt x="74526" y="273452"/>
                </a:lnTo>
                <a:lnTo>
                  <a:pt x="72159" y="274635"/>
                </a:lnTo>
                <a:lnTo>
                  <a:pt x="67425" y="275809"/>
                </a:lnTo>
                <a:lnTo>
                  <a:pt x="65058" y="276992"/>
                </a:lnTo>
                <a:lnTo>
                  <a:pt x="61513" y="276992"/>
                </a:lnTo>
                <a:lnTo>
                  <a:pt x="57967" y="278176"/>
                </a:lnTo>
                <a:lnTo>
                  <a:pt x="55600" y="278176"/>
                </a:lnTo>
                <a:lnTo>
                  <a:pt x="53233" y="279349"/>
                </a:lnTo>
                <a:lnTo>
                  <a:pt x="49687" y="280533"/>
                </a:lnTo>
                <a:lnTo>
                  <a:pt x="47320" y="280533"/>
                </a:lnTo>
                <a:lnTo>
                  <a:pt x="43765" y="281706"/>
                </a:lnTo>
                <a:lnTo>
                  <a:pt x="36674" y="281706"/>
                </a:lnTo>
                <a:lnTo>
                  <a:pt x="34307" y="282890"/>
                </a:lnTo>
                <a:lnTo>
                  <a:pt x="27206" y="282890"/>
                </a:lnTo>
                <a:lnTo>
                  <a:pt x="23660" y="284063"/>
                </a:lnTo>
                <a:lnTo>
                  <a:pt x="20114" y="284063"/>
                </a:lnTo>
                <a:lnTo>
                  <a:pt x="16559" y="285247"/>
                </a:lnTo>
                <a:lnTo>
                  <a:pt x="9468" y="285247"/>
                </a:lnTo>
                <a:lnTo>
                  <a:pt x="8279" y="286420"/>
                </a:lnTo>
                <a:lnTo>
                  <a:pt x="0" y="335927"/>
                </a:lnTo>
                <a:lnTo>
                  <a:pt x="3555" y="335927"/>
                </a:lnTo>
                <a:lnTo>
                  <a:pt x="5912" y="334744"/>
                </a:lnTo>
                <a:lnTo>
                  <a:pt x="15380" y="334744"/>
                </a:lnTo>
                <a:lnTo>
                  <a:pt x="20114" y="333570"/>
                </a:lnTo>
                <a:lnTo>
                  <a:pt x="26027" y="333570"/>
                </a:lnTo>
                <a:lnTo>
                  <a:pt x="29573" y="332387"/>
                </a:lnTo>
                <a:lnTo>
                  <a:pt x="34307" y="332387"/>
                </a:lnTo>
                <a:lnTo>
                  <a:pt x="37852" y="331213"/>
                </a:lnTo>
                <a:lnTo>
                  <a:pt x="39041" y="330030"/>
                </a:lnTo>
                <a:lnTo>
                  <a:pt x="42586" y="330030"/>
                </a:lnTo>
                <a:lnTo>
                  <a:pt x="46132" y="328856"/>
                </a:lnTo>
                <a:lnTo>
                  <a:pt x="53233" y="328856"/>
                </a:lnTo>
                <a:lnTo>
                  <a:pt x="55600" y="327673"/>
                </a:lnTo>
                <a:lnTo>
                  <a:pt x="59146" y="327673"/>
                </a:lnTo>
                <a:lnTo>
                  <a:pt x="62691" y="326499"/>
                </a:lnTo>
                <a:lnTo>
                  <a:pt x="66247" y="324142"/>
                </a:lnTo>
                <a:lnTo>
                  <a:pt x="73338" y="324142"/>
                </a:lnTo>
                <a:lnTo>
                  <a:pt x="76893" y="321785"/>
                </a:lnTo>
                <a:lnTo>
                  <a:pt x="80439" y="320602"/>
                </a:lnTo>
                <a:lnTo>
                  <a:pt x="83985" y="319428"/>
                </a:lnTo>
                <a:lnTo>
                  <a:pt x="88719" y="319428"/>
                </a:lnTo>
                <a:lnTo>
                  <a:pt x="92264" y="317071"/>
                </a:lnTo>
                <a:lnTo>
                  <a:pt x="95820" y="315888"/>
                </a:lnTo>
                <a:lnTo>
                  <a:pt x="100544" y="314714"/>
                </a:lnTo>
                <a:lnTo>
                  <a:pt x="105278" y="313531"/>
                </a:lnTo>
                <a:lnTo>
                  <a:pt x="108834" y="311174"/>
                </a:lnTo>
                <a:lnTo>
                  <a:pt x="113558" y="309990"/>
                </a:lnTo>
                <a:lnTo>
                  <a:pt x="117113" y="307633"/>
                </a:lnTo>
                <a:lnTo>
                  <a:pt x="121837" y="305276"/>
                </a:lnTo>
                <a:lnTo>
                  <a:pt x="125393" y="304103"/>
                </a:lnTo>
                <a:lnTo>
                  <a:pt x="130117" y="301746"/>
                </a:lnTo>
                <a:lnTo>
                  <a:pt x="134851" y="299389"/>
                </a:lnTo>
                <a:lnTo>
                  <a:pt x="139585" y="297032"/>
                </a:lnTo>
                <a:lnTo>
                  <a:pt x="143131" y="295848"/>
                </a:lnTo>
                <a:lnTo>
                  <a:pt x="147865" y="292318"/>
                </a:lnTo>
                <a:lnTo>
                  <a:pt x="152599" y="289961"/>
                </a:lnTo>
                <a:lnTo>
                  <a:pt x="157323" y="287604"/>
                </a:lnTo>
                <a:lnTo>
                  <a:pt x="162057" y="285247"/>
                </a:lnTo>
                <a:lnTo>
                  <a:pt x="166791" y="281706"/>
                </a:lnTo>
                <a:lnTo>
                  <a:pt x="171525" y="279349"/>
                </a:lnTo>
                <a:lnTo>
                  <a:pt x="176249" y="276992"/>
                </a:lnTo>
                <a:lnTo>
                  <a:pt x="180983" y="273452"/>
                </a:lnTo>
                <a:lnTo>
                  <a:pt x="185718" y="269921"/>
                </a:lnTo>
                <a:lnTo>
                  <a:pt x="190452" y="267564"/>
                </a:lnTo>
                <a:lnTo>
                  <a:pt x="195176" y="264024"/>
                </a:lnTo>
                <a:lnTo>
                  <a:pt x="199910" y="260493"/>
                </a:lnTo>
                <a:lnTo>
                  <a:pt x="204644" y="256953"/>
                </a:lnTo>
                <a:lnTo>
                  <a:pt x="209378" y="253422"/>
                </a:lnTo>
                <a:lnTo>
                  <a:pt x="214102" y="248708"/>
                </a:lnTo>
                <a:lnTo>
                  <a:pt x="217658" y="243994"/>
                </a:lnTo>
                <a:lnTo>
                  <a:pt x="221203" y="240454"/>
                </a:lnTo>
                <a:lnTo>
                  <a:pt x="225937" y="236913"/>
                </a:lnTo>
                <a:lnTo>
                  <a:pt x="229483" y="233383"/>
                </a:lnTo>
                <a:lnTo>
                  <a:pt x="233028" y="228669"/>
                </a:lnTo>
                <a:lnTo>
                  <a:pt x="237763" y="223955"/>
                </a:lnTo>
                <a:lnTo>
                  <a:pt x="240130" y="219241"/>
                </a:lnTo>
                <a:lnTo>
                  <a:pt x="244864" y="215700"/>
                </a:lnTo>
                <a:lnTo>
                  <a:pt x="247231" y="209813"/>
                </a:lnTo>
                <a:lnTo>
                  <a:pt x="251975" y="205089"/>
                </a:lnTo>
                <a:lnTo>
                  <a:pt x="254352" y="200375"/>
                </a:lnTo>
                <a:lnTo>
                  <a:pt x="257917" y="196844"/>
                </a:lnTo>
                <a:lnTo>
                  <a:pt x="261383" y="190947"/>
                </a:lnTo>
                <a:lnTo>
                  <a:pt x="263760" y="186233"/>
                </a:lnTo>
                <a:lnTo>
                  <a:pt x="266137" y="180345"/>
                </a:lnTo>
                <a:lnTo>
                  <a:pt x="269703" y="176805"/>
                </a:lnTo>
                <a:lnTo>
                  <a:pt x="272080" y="170907"/>
                </a:lnTo>
                <a:lnTo>
                  <a:pt x="275645" y="166193"/>
                </a:lnTo>
                <a:lnTo>
                  <a:pt x="278022" y="160306"/>
                </a:lnTo>
                <a:lnTo>
                  <a:pt x="280300" y="155592"/>
                </a:lnTo>
                <a:lnTo>
                  <a:pt x="282677" y="149694"/>
                </a:lnTo>
                <a:lnTo>
                  <a:pt x="285054" y="144980"/>
                </a:lnTo>
                <a:lnTo>
                  <a:pt x="287431" y="140266"/>
                </a:lnTo>
                <a:lnTo>
                  <a:pt x="289808" y="135552"/>
                </a:lnTo>
                <a:lnTo>
                  <a:pt x="290996" y="130838"/>
                </a:lnTo>
                <a:lnTo>
                  <a:pt x="294561" y="126124"/>
                </a:lnTo>
                <a:lnTo>
                  <a:pt x="295750" y="121410"/>
                </a:lnTo>
                <a:lnTo>
                  <a:pt x="298127" y="116696"/>
                </a:lnTo>
                <a:lnTo>
                  <a:pt x="299315" y="110799"/>
                </a:lnTo>
                <a:lnTo>
                  <a:pt x="300504" y="106085"/>
                </a:lnTo>
                <a:lnTo>
                  <a:pt x="301593" y="101371"/>
                </a:lnTo>
                <a:lnTo>
                  <a:pt x="303970" y="96657"/>
                </a:lnTo>
                <a:lnTo>
                  <a:pt x="303970" y="91943"/>
                </a:lnTo>
                <a:lnTo>
                  <a:pt x="306347" y="87229"/>
                </a:lnTo>
                <a:lnTo>
                  <a:pt x="307536" y="81331"/>
                </a:lnTo>
                <a:lnTo>
                  <a:pt x="308724" y="77800"/>
                </a:lnTo>
                <a:lnTo>
                  <a:pt x="309912" y="73086"/>
                </a:lnTo>
                <a:lnTo>
                  <a:pt x="311101" y="68363"/>
                </a:lnTo>
                <a:lnTo>
                  <a:pt x="312289" y="64832"/>
                </a:lnTo>
                <a:lnTo>
                  <a:pt x="313478" y="60118"/>
                </a:lnTo>
                <a:lnTo>
                  <a:pt x="313478" y="55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1128" y="3279584"/>
            <a:ext cx="162057" cy="459675"/>
          </a:xfrm>
          <a:custGeom>
            <a:avLst/>
            <a:gdLst/>
            <a:ahLst/>
            <a:cxnLst/>
            <a:rect l="l" t="t" r="r" b="b"/>
            <a:pathLst>
              <a:path w="162057" h="459675">
                <a:moveTo>
                  <a:pt x="98187" y="114369"/>
                </a:moveTo>
                <a:lnTo>
                  <a:pt x="96998" y="104921"/>
                </a:lnTo>
                <a:lnTo>
                  <a:pt x="94631" y="95473"/>
                </a:lnTo>
                <a:lnTo>
                  <a:pt x="92264" y="87219"/>
                </a:lnTo>
                <a:lnTo>
                  <a:pt x="92264" y="77771"/>
                </a:lnTo>
                <a:lnTo>
                  <a:pt x="89907" y="70710"/>
                </a:lnTo>
                <a:lnTo>
                  <a:pt x="87540" y="62455"/>
                </a:lnTo>
                <a:lnTo>
                  <a:pt x="87540" y="54201"/>
                </a:lnTo>
                <a:lnTo>
                  <a:pt x="85173" y="48333"/>
                </a:lnTo>
                <a:lnTo>
                  <a:pt x="83985" y="41272"/>
                </a:lnTo>
                <a:lnTo>
                  <a:pt x="82806" y="34211"/>
                </a:lnTo>
                <a:lnTo>
                  <a:pt x="82806" y="28244"/>
                </a:lnTo>
                <a:lnTo>
                  <a:pt x="81627" y="23570"/>
                </a:lnTo>
                <a:lnTo>
                  <a:pt x="80439" y="18895"/>
                </a:lnTo>
                <a:lnTo>
                  <a:pt x="79260" y="14122"/>
                </a:lnTo>
                <a:lnTo>
                  <a:pt x="78072" y="10641"/>
                </a:lnTo>
                <a:lnTo>
                  <a:pt x="78072" y="4674"/>
                </a:lnTo>
                <a:lnTo>
                  <a:pt x="76893" y="1193"/>
                </a:lnTo>
                <a:lnTo>
                  <a:pt x="76893" y="0"/>
                </a:lnTo>
                <a:lnTo>
                  <a:pt x="0" y="450247"/>
                </a:lnTo>
                <a:lnTo>
                  <a:pt x="92264" y="436105"/>
                </a:lnTo>
                <a:lnTo>
                  <a:pt x="162057" y="459675"/>
                </a:lnTo>
                <a:lnTo>
                  <a:pt x="162057" y="457318"/>
                </a:lnTo>
                <a:lnTo>
                  <a:pt x="160879" y="454961"/>
                </a:lnTo>
                <a:lnTo>
                  <a:pt x="160879" y="450247"/>
                </a:lnTo>
                <a:lnTo>
                  <a:pt x="159690" y="445533"/>
                </a:lnTo>
                <a:lnTo>
                  <a:pt x="159690" y="442002"/>
                </a:lnTo>
                <a:lnTo>
                  <a:pt x="158511" y="437288"/>
                </a:lnTo>
                <a:lnTo>
                  <a:pt x="158511" y="431391"/>
                </a:lnTo>
                <a:lnTo>
                  <a:pt x="157333" y="426677"/>
                </a:lnTo>
                <a:lnTo>
                  <a:pt x="156144" y="420779"/>
                </a:lnTo>
                <a:lnTo>
                  <a:pt x="154966" y="414892"/>
                </a:lnTo>
                <a:lnTo>
                  <a:pt x="153777" y="407821"/>
                </a:lnTo>
                <a:lnTo>
                  <a:pt x="152599" y="400740"/>
                </a:lnTo>
                <a:lnTo>
                  <a:pt x="150232" y="393669"/>
                </a:lnTo>
                <a:lnTo>
                  <a:pt x="149043" y="385424"/>
                </a:lnTo>
                <a:lnTo>
                  <a:pt x="147865" y="377170"/>
                </a:lnTo>
                <a:lnTo>
                  <a:pt x="145498" y="368925"/>
                </a:lnTo>
                <a:lnTo>
                  <a:pt x="144319" y="359487"/>
                </a:lnTo>
                <a:lnTo>
                  <a:pt x="143131" y="351243"/>
                </a:lnTo>
                <a:lnTo>
                  <a:pt x="140764" y="341815"/>
                </a:lnTo>
                <a:lnTo>
                  <a:pt x="139585" y="331203"/>
                </a:lnTo>
                <a:lnTo>
                  <a:pt x="137218" y="321775"/>
                </a:lnTo>
                <a:lnTo>
                  <a:pt x="136040" y="312347"/>
                </a:lnTo>
                <a:lnTo>
                  <a:pt x="133672" y="300562"/>
                </a:lnTo>
                <a:lnTo>
                  <a:pt x="131305" y="291124"/>
                </a:lnTo>
                <a:lnTo>
                  <a:pt x="130117" y="280523"/>
                </a:lnTo>
                <a:lnTo>
                  <a:pt x="127760" y="271095"/>
                </a:lnTo>
                <a:lnTo>
                  <a:pt x="125393" y="260483"/>
                </a:lnTo>
                <a:lnTo>
                  <a:pt x="124204" y="248698"/>
                </a:lnTo>
                <a:lnTo>
                  <a:pt x="121837" y="238087"/>
                </a:lnTo>
                <a:lnTo>
                  <a:pt x="120659" y="228639"/>
                </a:lnTo>
                <a:lnTo>
                  <a:pt x="118292" y="216903"/>
                </a:lnTo>
                <a:lnTo>
                  <a:pt x="115925" y="206262"/>
                </a:lnTo>
                <a:lnTo>
                  <a:pt x="114746" y="195621"/>
                </a:lnTo>
                <a:lnTo>
                  <a:pt x="112379" y="185079"/>
                </a:lnTo>
                <a:lnTo>
                  <a:pt x="110012" y="174438"/>
                </a:lnTo>
                <a:lnTo>
                  <a:pt x="107645" y="163796"/>
                </a:lnTo>
                <a:lnTo>
                  <a:pt x="106466" y="153254"/>
                </a:lnTo>
                <a:lnTo>
                  <a:pt x="104099" y="143807"/>
                </a:lnTo>
                <a:lnTo>
                  <a:pt x="101732" y="134359"/>
                </a:lnTo>
                <a:lnTo>
                  <a:pt x="100554" y="123717"/>
                </a:lnTo>
                <a:lnTo>
                  <a:pt x="98187" y="114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8761" y="3841804"/>
            <a:ext cx="180983" cy="454971"/>
          </a:xfrm>
          <a:custGeom>
            <a:avLst/>
            <a:gdLst/>
            <a:ahLst/>
            <a:cxnLst/>
            <a:rect l="l" t="t" r="r" b="b"/>
            <a:pathLst>
              <a:path w="180983" h="454971">
                <a:moveTo>
                  <a:pt x="175071" y="27110"/>
                </a:moveTo>
                <a:lnTo>
                  <a:pt x="176259" y="21222"/>
                </a:lnTo>
                <a:lnTo>
                  <a:pt x="178626" y="17682"/>
                </a:lnTo>
                <a:lnTo>
                  <a:pt x="178626" y="12968"/>
                </a:lnTo>
                <a:lnTo>
                  <a:pt x="179805" y="9428"/>
                </a:lnTo>
                <a:lnTo>
                  <a:pt x="179805" y="1183"/>
                </a:lnTo>
                <a:lnTo>
                  <a:pt x="180983" y="0"/>
                </a:lnTo>
                <a:lnTo>
                  <a:pt x="176259" y="2357"/>
                </a:lnTo>
                <a:lnTo>
                  <a:pt x="172704" y="5897"/>
                </a:lnTo>
                <a:lnTo>
                  <a:pt x="169158" y="8254"/>
                </a:lnTo>
                <a:lnTo>
                  <a:pt x="165613" y="10611"/>
                </a:lnTo>
                <a:lnTo>
                  <a:pt x="160879" y="12968"/>
                </a:lnTo>
                <a:lnTo>
                  <a:pt x="157333" y="15325"/>
                </a:lnTo>
                <a:lnTo>
                  <a:pt x="153777" y="16508"/>
                </a:lnTo>
                <a:lnTo>
                  <a:pt x="150232" y="20039"/>
                </a:lnTo>
                <a:lnTo>
                  <a:pt x="146686" y="20039"/>
                </a:lnTo>
                <a:lnTo>
                  <a:pt x="141952" y="22396"/>
                </a:lnTo>
                <a:lnTo>
                  <a:pt x="137218" y="24753"/>
                </a:lnTo>
                <a:lnTo>
                  <a:pt x="133672" y="25936"/>
                </a:lnTo>
                <a:lnTo>
                  <a:pt x="130127" y="27110"/>
                </a:lnTo>
                <a:lnTo>
                  <a:pt x="126571" y="28293"/>
                </a:lnTo>
                <a:lnTo>
                  <a:pt x="123026" y="29467"/>
                </a:lnTo>
                <a:lnTo>
                  <a:pt x="118292" y="30650"/>
                </a:lnTo>
                <a:lnTo>
                  <a:pt x="114746" y="30650"/>
                </a:lnTo>
                <a:lnTo>
                  <a:pt x="111201" y="31824"/>
                </a:lnTo>
                <a:lnTo>
                  <a:pt x="107645" y="31824"/>
                </a:lnTo>
                <a:lnTo>
                  <a:pt x="104099" y="33007"/>
                </a:lnTo>
                <a:lnTo>
                  <a:pt x="95820" y="33007"/>
                </a:lnTo>
                <a:lnTo>
                  <a:pt x="92274" y="34181"/>
                </a:lnTo>
                <a:lnTo>
                  <a:pt x="74526" y="34181"/>
                </a:lnTo>
                <a:lnTo>
                  <a:pt x="70981" y="33007"/>
                </a:lnTo>
                <a:lnTo>
                  <a:pt x="61513" y="33007"/>
                </a:lnTo>
                <a:lnTo>
                  <a:pt x="56779" y="31824"/>
                </a:lnTo>
                <a:lnTo>
                  <a:pt x="53233" y="30650"/>
                </a:lnTo>
                <a:lnTo>
                  <a:pt x="50866" y="29467"/>
                </a:lnTo>
                <a:lnTo>
                  <a:pt x="44953" y="29467"/>
                </a:lnTo>
                <a:lnTo>
                  <a:pt x="42586" y="28293"/>
                </a:lnTo>
                <a:lnTo>
                  <a:pt x="39041" y="27110"/>
                </a:lnTo>
                <a:lnTo>
                  <a:pt x="36674" y="27110"/>
                </a:lnTo>
                <a:lnTo>
                  <a:pt x="33128" y="25936"/>
                </a:lnTo>
                <a:lnTo>
                  <a:pt x="30761" y="24753"/>
                </a:lnTo>
                <a:lnTo>
                  <a:pt x="26027" y="24753"/>
                </a:lnTo>
                <a:lnTo>
                  <a:pt x="21293" y="22396"/>
                </a:lnTo>
                <a:lnTo>
                  <a:pt x="17747" y="21222"/>
                </a:lnTo>
                <a:lnTo>
                  <a:pt x="13013" y="20039"/>
                </a:lnTo>
                <a:lnTo>
                  <a:pt x="9468" y="18865"/>
                </a:lnTo>
                <a:lnTo>
                  <a:pt x="5922" y="16508"/>
                </a:lnTo>
                <a:lnTo>
                  <a:pt x="4734" y="15325"/>
                </a:lnTo>
                <a:lnTo>
                  <a:pt x="1188" y="14151"/>
                </a:lnTo>
                <a:lnTo>
                  <a:pt x="0" y="14151"/>
                </a:lnTo>
                <a:lnTo>
                  <a:pt x="83995" y="454971"/>
                </a:lnTo>
                <a:lnTo>
                  <a:pt x="83995" y="451430"/>
                </a:lnTo>
                <a:lnTo>
                  <a:pt x="85173" y="449073"/>
                </a:lnTo>
                <a:lnTo>
                  <a:pt x="85173" y="443186"/>
                </a:lnTo>
                <a:lnTo>
                  <a:pt x="86352" y="438472"/>
                </a:lnTo>
                <a:lnTo>
                  <a:pt x="87540" y="434931"/>
                </a:lnTo>
                <a:lnTo>
                  <a:pt x="88719" y="429044"/>
                </a:lnTo>
                <a:lnTo>
                  <a:pt x="89907" y="424330"/>
                </a:lnTo>
                <a:lnTo>
                  <a:pt x="91086" y="417249"/>
                </a:lnTo>
                <a:lnTo>
                  <a:pt x="92274" y="411361"/>
                </a:lnTo>
                <a:lnTo>
                  <a:pt x="94631" y="405464"/>
                </a:lnTo>
                <a:lnTo>
                  <a:pt x="94631" y="397219"/>
                </a:lnTo>
                <a:lnTo>
                  <a:pt x="96998" y="390148"/>
                </a:lnTo>
                <a:lnTo>
                  <a:pt x="99365" y="383067"/>
                </a:lnTo>
                <a:lnTo>
                  <a:pt x="100554" y="373639"/>
                </a:lnTo>
                <a:lnTo>
                  <a:pt x="102921" y="365395"/>
                </a:lnTo>
                <a:lnTo>
                  <a:pt x="104099" y="355967"/>
                </a:lnTo>
                <a:lnTo>
                  <a:pt x="107645" y="347712"/>
                </a:lnTo>
                <a:lnTo>
                  <a:pt x="108834" y="338284"/>
                </a:lnTo>
                <a:lnTo>
                  <a:pt x="111201" y="328856"/>
                </a:lnTo>
                <a:lnTo>
                  <a:pt x="113558" y="318245"/>
                </a:lnTo>
                <a:lnTo>
                  <a:pt x="114746" y="308817"/>
                </a:lnTo>
                <a:lnTo>
                  <a:pt x="117113" y="298205"/>
                </a:lnTo>
                <a:lnTo>
                  <a:pt x="119480" y="288777"/>
                </a:lnTo>
                <a:lnTo>
                  <a:pt x="121847" y="278166"/>
                </a:lnTo>
                <a:lnTo>
                  <a:pt x="124204" y="267564"/>
                </a:lnTo>
                <a:lnTo>
                  <a:pt x="126571" y="256953"/>
                </a:lnTo>
                <a:lnTo>
                  <a:pt x="128938" y="246341"/>
                </a:lnTo>
                <a:lnTo>
                  <a:pt x="131305" y="235740"/>
                </a:lnTo>
                <a:lnTo>
                  <a:pt x="133672" y="225128"/>
                </a:lnTo>
                <a:lnTo>
                  <a:pt x="136040" y="213343"/>
                </a:lnTo>
                <a:lnTo>
                  <a:pt x="138407" y="203915"/>
                </a:lnTo>
                <a:lnTo>
                  <a:pt x="140774" y="193304"/>
                </a:lnTo>
                <a:lnTo>
                  <a:pt x="143131" y="181519"/>
                </a:lnTo>
                <a:lnTo>
                  <a:pt x="145498" y="170907"/>
                </a:lnTo>
                <a:lnTo>
                  <a:pt x="146686" y="161479"/>
                </a:lnTo>
                <a:lnTo>
                  <a:pt x="150232" y="150878"/>
                </a:lnTo>
                <a:lnTo>
                  <a:pt x="151410" y="141440"/>
                </a:lnTo>
                <a:lnTo>
                  <a:pt x="153777" y="130838"/>
                </a:lnTo>
                <a:lnTo>
                  <a:pt x="156144" y="121410"/>
                </a:lnTo>
                <a:lnTo>
                  <a:pt x="158511" y="111972"/>
                </a:lnTo>
                <a:lnTo>
                  <a:pt x="160879" y="102544"/>
                </a:lnTo>
                <a:lnTo>
                  <a:pt x="162057" y="93116"/>
                </a:lnTo>
                <a:lnTo>
                  <a:pt x="164424" y="84872"/>
                </a:lnTo>
                <a:lnTo>
                  <a:pt x="165613" y="76617"/>
                </a:lnTo>
                <a:lnTo>
                  <a:pt x="167980" y="68363"/>
                </a:lnTo>
                <a:lnTo>
                  <a:pt x="169158" y="60118"/>
                </a:lnTo>
                <a:lnTo>
                  <a:pt x="170337" y="53047"/>
                </a:lnTo>
                <a:lnTo>
                  <a:pt x="171525" y="45976"/>
                </a:lnTo>
                <a:lnTo>
                  <a:pt x="173892" y="38895"/>
                </a:lnTo>
                <a:lnTo>
                  <a:pt x="175071" y="33007"/>
                </a:lnTo>
                <a:lnTo>
                  <a:pt x="175071" y="27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45447" y="3709792"/>
            <a:ext cx="455381" cy="156765"/>
          </a:xfrm>
          <a:custGeom>
            <a:avLst/>
            <a:gdLst/>
            <a:ahLst/>
            <a:cxnLst/>
            <a:rect l="l" t="t" r="r" b="b"/>
            <a:pathLst>
              <a:path w="455381" h="156765">
                <a:moveTo>
                  <a:pt x="338317" y="29467"/>
                </a:moveTo>
                <a:lnTo>
                  <a:pt x="327621" y="29467"/>
                </a:lnTo>
                <a:lnTo>
                  <a:pt x="318212" y="28293"/>
                </a:lnTo>
                <a:lnTo>
                  <a:pt x="307516" y="27110"/>
                </a:lnTo>
                <a:lnTo>
                  <a:pt x="298107" y="24753"/>
                </a:lnTo>
                <a:lnTo>
                  <a:pt x="287411" y="24753"/>
                </a:lnTo>
                <a:lnTo>
                  <a:pt x="276814" y="23579"/>
                </a:lnTo>
                <a:lnTo>
                  <a:pt x="266117" y="22396"/>
                </a:lnTo>
                <a:lnTo>
                  <a:pt x="255520" y="20039"/>
                </a:lnTo>
                <a:lnTo>
                  <a:pt x="246012" y="20039"/>
                </a:lnTo>
                <a:lnTo>
                  <a:pt x="235415" y="18865"/>
                </a:lnTo>
                <a:lnTo>
                  <a:pt x="223531" y="18865"/>
                </a:lnTo>
                <a:lnTo>
                  <a:pt x="212933" y="16508"/>
                </a:lnTo>
                <a:lnTo>
                  <a:pt x="202267" y="15325"/>
                </a:lnTo>
                <a:lnTo>
                  <a:pt x="191630" y="15325"/>
                </a:lnTo>
                <a:lnTo>
                  <a:pt x="180983" y="14151"/>
                </a:lnTo>
                <a:lnTo>
                  <a:pt x="170337" y="11794"/>
                </a:lnTo>
                <a:lnTo>
                  <a:pt x="160869" y="10611"/>
                </a:lnTo>
                <a:lnTo>
                  <a:pt x="150222" y="10611"/>
                </a:lnTo>
                <a:lnTo>
                  <a:pt x="139575" y="9437"/>
                </a:lnTo>
                <a:lnTo>
                  <a:pt x="130117" y="8254"/>
                </a:lnTo>
                <a:lnTo>
                  <a:pt x="119470" y="7080"/>
                </a:lnTo>
                <a:lnTo>
                  <a:pt x="110002" y="5897"/>
                </a:lnTo>
                <a:lnTo>
                  <a:pt x="100544" y="5897"/>
                </a:lnTo>
                <a:lnTo>
                  <a:pt x="92264" y="4714"/>
                </a:lnTo>
                <a:lnTo>
                  <a:pt x="83985" y="4714"/>
                </a:lnTo>
                <a:lnTo>
                  <a:pt x="75705" y="3540"/>
                </a:lnTo>
                <a:lnTo>
                  <a:pt x="67425" y="3540"/>
                </a:lnTo>
                <a:lnTo>
                  <a:pt x="59146" y="2357"/>
                </a:lnTo>
                <a:lnTo>
                  <a:pt x="52045" y="1183"/>
                </a:lnTo>
                <a:lnTo>
                  <a:pt x="33118" y="1183"/>
                </a:lnTo>
                <a:lnTo>
                  <a:pt x="27206" y="0"/>
                </a:lnTo>
                <a:lnTo>
                  <a:pt x="3545" y="0"/>
                </a:lnTo>
                <a:lnTo>
                  <a:pt x="0" y="1183"/>
                </a:lnTo>
                <a:lnTo>
                  <a:pt x="2367" y="4714"/>
                </a:lnTo>
                <a:lnTo>
                  <a:pt x="4724" y="8254"/>
                </a:lnTo>
                <a:lnTo>
                  <a:pt x="5912" y="11794"/>
                </a:lnTo>
                <a:lnTo>
                  <a:pt x="9458" y="15325"/>
                </a:lnTo>
                <a:lnTo>
                  <a:pt x="10646" y="18865"/>
                </a:lnTo>
                <a:lnTo>
                  <a:pt x="13013" y="22396"/>
                </a:lnTo>
                <a:lnTo>
                  <a:pt x="14192" y="24753"/>
                </a:lnTo>
                <a:lnTo>
                  <a:pt x="16559" y="29467"/>
                </a:lnTo>
                <a:lnTo>
                  <a:pt x="17737" y="31824"/>
                </a:lnTo>
                <a:lnTo>
                  <a:pt x="18926" y="35364"/>
                </a:lnTo>
                <a:lnTo>
                  <a:pt x="18926" y="38895"/>
                </a:lnTo>
                <a:lnTo>
                  <a:pt x="21293" y="42436"/>
                </a:lnTo>
                <a:lnTo>
                  <a:pt x="21293" y="45976"/>
                </a:lnTo>
                <a:lnTo>
                  <a:pt x="22471" y="49507"/>
                </a:lnTo>
                <a:lnTo>
                  <a:pt x="23650" y="53047"/>
                </a:lnTo>
                <a:lnTo>
                  <a:pt x="23650" y="58935"/>
                </a:lnTo>
                <a:lnTo>
                  <a:pt x="24838" y="62475"/>
                </a:lnTo>
                <a:lnTo>
                  <a:pt x="24838" y="66006"/>
                </a:lnTo>
                <a:lnTo>
                  <a:pt x="26017" y="69546"/>
                </a:lnTo>
                <a:lnTo>
                  <a:pt x="26017" y="88402"/>
                </a:lnTo>
                <a:lnTo>
                  <a:pt x="24838" y="90759"/>
                </a:lnTo>
                <a:lnTo>
                  <a:pt x="24838" y="100187"/>
                </a:lnTo>
                <a:lnTo>
                  <a:pt x="23650" y="102544"/>
                </a:lnTo>
                <a:lnTo>
                  <a:pt x="23650" y="110799"/>
                </a:lnTo>
                <a:lnTo>
                  <a:pt x="22471" y="114339"/>
                </a:lnTo>
                <a:lnTo>
                  <a:pt x="21293" y="116696"/>
                </a:lnTo>
                <a:lnTo>
                  <a:pt x="20104" y="121410"/>
                </a:lnTo>
                <a:lnTo>
                  <a:pt x="18926" y="126124"/>
                </a:lnTo>
                <a:lnTo>
                  <a:pt x="18926" y="130838"/>
                </a:lnTo>
                <a:lnTo>
                  <a:pt x="16559" y="134369"/>
                </a:lnTo>
                <a:lnTo>
                  <a:pt x="15370" y="137909"/>
                </a:lnTo>
                <a:lnTo>
                  <a:pt x="14192" y="142623"/>
                </a:lnTo>
                <a:lnTo>
                  <a:pt x="13013" y="144980"/>
                </a:lnTo>
                <a:lnTo>
                  <a:pt x="10646" y="147337"/>
                </a:lnTo>
                <a:lnTo>
                  <a:pt x="9458" y="150878"/>
                </a:lnTo>
                <a:lnTo>
                  <a:pt x="9458" y="152051"/>
                </a:lnTo>
                <a:lnTo>
                  <a:pt x="8279" y="155592"/>
                </a:lnTo>
                <a:lnTo>
                  <a:pt x="8279" y="156765"/>
                </a:lnTo>
                <a:lnTo>
                  <a:pt x="455381" y="43619"/>
                </a:lnTo>
                <a:lnTo>
                  <a:pt x="454193" y="43619"/>
                </a:lnTo>
                <a:lnTo>
                  <a:pt x="451816" y="42436"/>
                </a:lnTo>
                <a:lnTo>
                  <a:pt x="445972" y="42436"/>
                </a:lnTo>
                <a:lnTo>
                  <a:pt x="443595" y="41262"/>
                </a:lnTo>
                <a:lnTo>
                  <a:pt x="440030" y="41262"/>
                </a:lnTo>
                <a:lnTo>
                  <a:pt x="435276" y="40078"/>
                </a:lnTo>
                <a:lnTo>
                  <a:pt x="429433" y="40078"/>
                </a:lnTo>
                <a:lnTo>
                  <a:pt x="424679" y="38895"/>
                </a:lnTo>
                <a:lnTo>
                  <a:pt x="418737" y="38895"/>
                </a:lnTo>
                <a:lnTo>
                  <a:pt x="411606" y="37721"/>
                </a:lnTo>
                <a:lnTo>
                  <a:pt x="404574" y="37721"/>
                </a:lnTo>
                <a:lnTo>
                  <a:pt x="397443" y="36538"/>
                </a:lnTo>
                <a:lnTo>
                  <a:pt x="390312" y="35364"/>
                </a:lnTo>
                <a:lnTo>
                  <a:pt x="383281" y="35364"/>
                </a:lnTo>
                <a:lnTo>
                  <a:pt x="373773" y="34181"/>
                </a:lnTo>
                <a:lnTo>
                  <a:pt x="365553" y="33007"/>
                </a:lnTo>
                <a:lnTo>
                  <a:pt x="356045" y="31824"/>
                </a:lnTo>
                <a:lnTo>
                  <a:pt x="347726" y="30650"/>
                </a:lnTo>
                <a:lnTo>
                  <a:pt x="338317" y="29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85936" y="3714506"/>
            <a:ext cx="438851" cy="155592"/>
          </a:xfrm>
          <a:custGeom>
            <a:avLst/>
            <a:gdLst/>
            <a:ahLst/>
            <a:cxnLst/>
            <a:rect l="l" t="t" r="r" b="b"/>
            <a:pathLst>
              <a:path w="438851" h="155592">
                <a:moveTo>
                  <a:pt x="410467" y="67189"/>
                </a:moveTo>
                <a:lnTo>
                  <a:pt x="411645" y="64832"/>
                </a:lnTo>
                <a:lnTo>
                  <a:pt x="411645" y="61292"/>
                </a:lnTo>
                <a:lnTo>
                  <a:pt x="412824" y="57761"/>
                </a:lnTo>
                <a:lnTo>
                  <a:pt x="412824" y="53047"/>
                </a:lnTo>
                <a:lnTo>
                  <a:pt x="414012" y="48333"/>
                </a:lnTo>
                <a:lnTo>
                  <a:pt x="415191" y="44793"/>
                </a:lnTo>
                <a:lnTo>
                  <a:pt x="415191" y="41262"/>
                </a:lnTo>
                <a:lnTo>
                  <a:pt x="417558" y="38905"/>
                </a:lnTo>
                <a:lnTo>
                  <a:pt x="417558" y="35364"/>
                </a:lnTo>
                <a:lnTo>
                  <a:pt x="418746" y="31824"/>
                </a:lnTo>
                <a:lnTo>
                  <a:pt x="419925" y="28293"/>
                </a:lnTo>
                <a:lnTo>
                  <a:pt x="422292" y="24753"/>
                </a:lnTo>
                <a:lnTo>
                  <a:pt x="423471" y="21222"/>
                </a:lnTo>
                <a:lnTo>
                  <a:pt x="424659" y="18865"/>
                </a:lnTo>
                <a:lnTo>
                  <a:pt x="427026" y="15325"/>
                </a:lnTo>
                <a:lnTo>
                  <a:pt x="429393" y="12968"/>
                </a:lnTo>
                <a:lnTo>
                  <a:pt x="431750" y="9437"/>
                </a:lnTo>
                <a:lnTo>
                  <a:pt x="434117" y="5897"/>
                </a:lnTo>
                <a:lnTo>
                  <a:pt x="436484" y="2366"/>
                </a:lnTo>
                <a:lnTo>
                  <a:pt x="438851" y="0"/>
                </a:lnTo>
                <a:lnTo>
                  <a:pt x="0" y="69546"/>
                </a:lnTo>
                <a:lnTo>
                  <a:pt x="428205" y="155592"/>
                </a:lnTo>
                <a:lnTo>
                  <a:pt x="427026" y="154408"/>
                </a:lnTo>
                <a:lnTo>
                  <a:pt x="427026" y="152051"/>
                </a:lnTo>
                <a:lnTo>
                  <a:pt x="424659" y="148521"/>
                </a:lnTo>
                <a:lnTo>
                  <a:pt x="423471" y="146164"/>
                </a:lnTo>
                <a:lnTo>
                  <a:pt x="422292" y="142623"/>
                </a:lnTo>
                <a:lnTo>
                  <a:pt x="422292" y="140266"/>
                </a:lnTo>
                <a:lnTo>
                  <a:pt x="419925" y="136726"/>
                </a:lnTo>
                <a:lnTo>
                  <a:pt x="418746" y="133195"/>
                </a:lnTo>
                <a:lnTo>
                  <a:pt x="417558" y="128481"/>
                </a:lnTo>
                <a:lnTo>
                  <a:pt x="416379" y="123767"/>
                </a:lnTo>
                <a:lnTo>
                  <a:pt x="415191" y="120227"/>
                </a:lnTo>
                <a:lnTo>
                  <a:pt x="415191" y="119053"/>
                </a:lnTo>
                <a:lnTo>
                  <a:pt x="414012" y="115513"/>
                </a:lnTo>
                <a:lnTo>
                  <a:pt x="414012" y="113156"/>
                </a:lnTo>
                <a:lnTo>
                  <a:pt x="412824" y="109625"/>
                </a:lnTo>
                <a:lnTo>
                  <a:pt x="412824" y="102544"/>
                </a:lnTo>
                <a:lnTo>
                  <a:pt x="411645" y="100187"/>
                </a:lnTo>
                <a:lnTo>
                  <a:pt x="411645" y="95473"/>
                </a:lnTo>
                <a:lnTo>
                  <a:pt x="410467" y="93116"/>
                </a:lnTo>
                <a:lnTo>
                  <a:pt x="410467" y="67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0026" y="3780512"/>
            <a:ext cx="294542" cy="42436"/>
          </a:xfrm>
          <a:custGeom>
            <a:avLst/>
            <a:gdLst/>
            <a:ahLst/>
            <a:cxnLst/>
            <a:rect l="l" t="t" r="r" b="b"/>
            <a:pathLst>
              <a:path w="294542" h="42436">
                <a:moveTo>
                  <a:pt x="0" y="10611"/>
                </a:moveTo>
                <a:lnTo>
                  <a:pt x="294542" y="42436"/>
                </a:lnTo>
                <a:lnTo>
                  <a:pt x="283895" y="0"/>
                </a:lnTo>
                <a:lnTo>
                  <a:pt x="0" y="106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35435" y="3384505"/>
            <a:ext cx="44953" cy="315858"/>
          </a:xfrm>
          <a:custGeom>
            <a:avLst/>
            <a:gdLst/>
            <a:ahLst/>
            <a:cxnLst/>
            <a:rect l="l" t="t" r="r" b="b"/>
            <a:pathLst>
              <a:path w="44953" h="315858">
                <a:moveTo>
                  <a:pt x="40219" y="0"/>
                </a:moveTo>
                <a:lnTo>
                  <a:pt x="39031" y="0"/>
                </a:lnTo>
                <a:lnTo>
                  <a:pt x="39031" y="11735"/>
                </a:lnTo>
                <a:lnTo>
                  <a:pt x="37852" y="15315"/>
                </a:lnTo>
                <a:lnTo>
                  <a:pt x="36674" y="18796"/>
                </a:lnTo>
                <a:lnTo>
                  <a:pt x="36674" y="23570"/>
                </a:lnTo>
                <a:lnTo>
                  <a:pt x="35485" y="27050"/>
                </a:lnTo>
                <a:lnTo>
                  <a:pt x="34307" y="30631"/>
                </a:lnTo>
                <a:lnTo>
                  <a:pt x="34307" y="48333"/>
                </a:lnTo>
                <a:lnTo>
                  <a:pt x="33118" y="53007"/>
                </a:lnTo>
                <a:lnTo>
                  <a:pt x="31940" y="57781"/>
                </a:lnTo>
                <a:lnTo>
                  <a:pt x="30751" y="63649"/>
                </a:lnTo>
                <a:lnTo>
                  <a:pt x="29573" y="70710"/>
                </a:lnTo>
                <a:lnTo>
                  <a:pt x="29573" y="82445"/>
                </a:lnTo>
                <a:lnTo>
                  <a:pt x="28394" y="90699"/>
                </a:lnTo>
                <a:lnTo>
                  <a:pt x="27206" y="96666"/>
                </a:lnTo>
                <a:lnTo>
                  <a:pt x="26027" y="103728"/>
                </a:lnTo>
                <a:lnTo>
                  <a:pt x="24838" y="110789"/>
                </a:lnTo>
                <a:lnTo>
                  <a:pt x="24838" y="117850"/>
                </a:lnTo>
                <a:lnTo>
                  <a:pt x="23660" y="124911"/>
                </a:lnTo>
                <a:lnTo>
                  <a:pt x="22471" y="131972"/>
                </a:lnTo>
                <a:lnTo>
                  <a:pt x="21293" y="139063"/>
                </a:lnTo>
                <a:lnTo>
                  <a:pt x="20104" y="147307"/>
                </a:lnTo>
                <a:lnTo>
                  <a:pt x="20104" y="154378"/>
                </a:lnTo>
                <a:lnTo>
                  <a:pt x="18926" y="161459"/>
                </a:lnTo>
                <a:lnTo>
                  <a:pt x="17747" y="168530"/>
                </a:lnTo>
                <a:lnTo>
                  <a:pt x="16559" y="175601"/>
                </a:lnTo>
                <a:lnTo>
                  <a:pt x="15380" y="182672"/>
                </a:lnTo>
                <a:lnTo>
                  <a:pt x="15380" y="189743"/>
                </a:lnTo>
                <a:lnTo>
                  <a:pt x="14192" y="196814"/>
                </a:lnTo>
                <a:lnTo>
                  <a:pt x="13013" y="203885"/>
                </a:lnTo>
                <a:lnTo>
                  <a:pt x="11825" y="212140"/>
                </a:lnTo>
                <a:lnTo>
                  <a:pt x="10646" y="218027"/>
                </a:lnTo>
                <a:lnTo>
                  <a:pt x="10646" y="225098"/>
                </a:lnTo>
                <a:lnTo>
                  <a:pt x="9468" y="232179"/>
                </a:lnTo>
                <a:lnTo>
                  <a:pt x="9468" y="238067"/>
                </a:lnTo>
                <a:lnTo>
                  <a:pt x="8279" y="243964"/>
                </a:lnTo>
                <a:lnTo>
                  <a:pt x="8279" y="251035"/>
                </a:lnTo>
                <a:lnTo>
                  <a:pt x="7101" y="255749"/>
                </a:lnTo>
                <a:lnTo>
                  <a:pt x="5912" y="262820"/>
                </a:lnTo>
                <a:lnTo>
                  <a:pt x="5912" y="273432"/>
                </a:lnTo>
                <a:lnTo>
                  <a:pt x="4734" y="278146"/>
                </a:lnTo>
                <a:lnTo>
                  <a:pt x="3545" y="282860"/>
                </a:lnTo>
                <a:lnTo>
                  <a:pt x="2367" y="287574"/>
                </a:lnTo>
                <a:lnTo>
                  <a:pt x="2367" y="292288"/>
                </a:lnTo>
                <a:lnTo>
                  <a:pt x="1178" y="295818"/>
                </a:lnTo>
                <a:lnTo>
                  <a:pt x="1178" y="305256"/>
                </a:lnTo>
                <a:lnTo>
                  <a:pt x="0" y="307613"/>
                </a:lnTo>
                <a:lnTo>
                  <a:pt x="0" y="315858"/>
                </a:lnTo>
                <a:lnTo>
                  <a:pt x="44953" y="304073"/>
                </a:lnTo>
                <a:lnTo>
                  <a:pt x="43765" y="302899"/>
                </a:lnTo>
                <a:lnTo>
                  <a:pt x="43765" y="208599"/>
                </a:lnTo>
                <a:lnTo>
                  <a:pt x="42586" y="202712"/>
                </a:lnTo>
                <a:lnTo>
                  <a:pt x="42586" y="140236"/>
                </a:lnTo>
                <a:lnTo>
                  <a:pt x="41398" y="133165"/>
                </a:lnTo>
                <a:lnTo>
                  <a:pt x="41398" y="98954"/>
                </a:lnTo>
                <a:lnTo>
                  <a:pt x="40219" y="90699"/>
                </a:lnTo>
                <a:lnTo>
                  <a:pt x="40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62007" y="3732188"/>
            <a:ext cx="319381" cy="43609"/>
          </a:xfrm>
          <a:custGeom>
            <a:avLst/>
            <a:gdLst/>
            <a:ahLst/>
            <a:cxnLst/>
            <a:rect l="l" t="t" r="r" b="b"/>
            <a:pathLst>
              <a:path w="319381" h="43609">
                <a:moveTo>
                  <a:pt x="18926" y="43609"/>
                </a:moveTo>
                <a:lnTo>
                  <a:pt x="319381" y="28293"/>
                </a:lnTo>
                <a:lnTo>
                  <a:pt x="0" y="0"/>
                </a:lnTo>
                <a:lnTo>
                  <a:pt x="18926" y="43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81567" y="3875985"/>
            <a:ext cx="59146" cy="335927"/>
          </a:xfrm>
          <a:custGeom>
            <a:avLst/>
            <a:gdLst/>
            <a:ahLst/>
            <a:cxnLst/>
            <a:rect l="l" t="t" r="r" b="b"/>
            <a:pathLst>
              <a:path w="59146" h="335927">
                <a:moveTo>
                  <a:pt x="7101" y="14151"/>
                </a:moveTo>
                <a:lnTo>
                  <a:pt x="0" y="335927"/>
                </a:lnTo>
                <a:lnTo>
                  <a:pt x="59146" y="0"/>
                </a:lnTo>
                <a:lnTo>
                  <a:pt x="7101" y="1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67100" y="3719230"/>
            <a:ext cx="198721" cy="137899"/>
          </a:xfrm>
          <a:custGeom>
            <a:avLst/>
            <a:gdLst/>
            <a:ahLst/>
            <a:cxnLst/>
            <a:rect l="l" t="t" r="r" b="b"/>
            <a:pathLst>
              <a:path w="198721" h="137899">
                <a:moveTo>
                  <a:pt x="145498" y="137899"/>
                </a:moveTo>
                <a:lnTo>
                  <a:pt x="198721" y="4714"/>
                </a:lnTo>
                <a:lnTo>
                  <a:pt x="158511" y="2357"/>
                </a:lnTo>
                <a:lnTo>
                  <a:pt x="141942" y="81321"/>
                </a:lnTo>
                <a:lnTo>
                  <a:pt x="106457" y="3530"/>
                </a:lnTo>
                <a:lnTo>
                  <a:pt x="82802" y="2357"/>
                </a:lnTo>
                <a:lnTo>
                  <a:pt x="53230" y="66006"/>
                </a:lnTo>
                <a:lnTo>
                  <a:pt x="37852" y="3530"/>
                </a:lnTo>
                <a:lnTo>
                  <a:pt x="0" y="0"/>
                </a:lnTo>
                <a:lnTo>
                  <a:pt x="46133" y="133185"/>
                </a:lnTo>
                <a:lnTo>
                  <a:pt x="94631" y="54211"/>
                </a:lnTo>
                <a:lnTo>
                  <a:pt x="145498" y="137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12714" y="3654397"/>
            <a:ext cx="127760" cy="195661"/>
          </a:xfrm>
          <a:custGeom>
            <a:avLst/>
            <a:gdLst/>
            <a:ahLst/>
            <a:cxnLst/>
            <a:rect l="l" t="t" r="r" b="b"/>
            <a:pathLst>
              <a:path w="127760" h="195661">
                <a:moveTo>
                  <a:pt x="123006" y="113156"/>
                </a:moveTo>
                <a:lnTo>
                  <a:pt x="123006" y="77791"/>
                </a:lnTo>
                <a:lnTo>
                  <a:pt x="41398" y="80148"/>
                </a:lnTo>
                <a:lnTo>
                  <a:pt x="40209" y="37721"/>
                </a:lnTo>
                <a:lnTo>
                  <a:pt x="120629" y="35364"/>
                </a:lnTo>
                <a:lnTo>
                  <a:pt x="124194" y="0"/>
                </a:lnTo>
                <a:lnTo>
                  <a:pt x="0" y="4714"/>
                </a:lnTo>
                <a:lnTo>
                  <a:pt x="5843" y="195661"/>
                </a:lnTo>
                <a:lnTo>
                  <a:pt x="127760" y="195661"/>
                </a:lnTo>
                <a:lnTo>
                  <a:pt x="127760" y="155582"/>
                </a:lnTo>
                <a:lnTo>
                  <a:pt x="43775" y="156765"/>
                </a:lnTo>
                <a:lnTo>
                  <a:pt x="42586" y="117870"/>
                </a:lnTo>
                <a:lnTo>
                  <a:pt x="123006" y="113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23610" y="3126329"/>
            <a:ext cx="121837" cy="150868"/>
          </a:xfrm>
          <a:custGeom>
            <a:avLst/>
            <a:gdLst/>
            <a:ahLst/>
            <a:cxnLst/>
            <a:rect l="l" t="t" r="r" b="b"/>
            <a:pathLst>
              <a:path w="121837" h="150868">
                <a:moveTo>
                  <a:pt x="0" y="150868"/>
                </a:moveTo>
                <a:lnTo>
                  <a:pt x="33118" y="150868"/>
                </a:lnTo>
                <a:lnTo>
                  <a:pt x="28384" y="48333"/>
                </a:lnTo>
                <a:lnTo>
                  <a:pt x="69782" y="148580"/>
                </a:lnTo>
                <a:lnTo>
                  <a:pt x="117103" y="146193"/>
                </a:lnTo>
                <a:lnTo>
                  <a:pt x="121837" y="0"/>
                </a:lnTo>
                <a:lnTo>
                  <a:pt x="88709" y="0"/>
                </a:lnTo>
                <a:lnTo>
                  <a:pt x="87530" y="115562"/>
                </a:lnTo>
                <a:lnTo>
                  <a:pt x="36664" y="3580"/>
                </a:lnTo>
                <a:lnTo>
                  <a:pt x="0" y="1193"/>
                </a:lnTo>
                <a:lnTo>
                  <a:pt x="0" y="150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98761" y="3713332"/>
            <a:ext cx="163246" cy="154408"/>
          </a:xfrm>
          <a:custGeom>
            <a:avLst/>
            <a:gdLst/>
            <a:ahLst/>
            <a:cxnLst/>
            <a:rect l="l" t="t" r="r" b="b"/>
            <a:pathLst>
              <a:path w="163246" h="154408">
                <a:moveTo>
                  <a:pt x="162057" y="58935"/>
                </a:moveTo>
                <a:lnTo>
                  <a:pt x="160879" y="56578"/>
                </a:lnTo>
                <a:lnTo>
                  <a:pt x="160879" y="54221"/>
                </a:lnTo>
                <a:lnTo>
                  <a:pt x="159700" y="50680"/>
                </a:lnTo>
                <a:lnTo>
                  <a:pt x="158511" y="49507"/>
                </a:lnTo>
                <a:lnTo>
                  <a:pt x="157333" y="45966"/>
                </a:lnTo>
                <a:lnTo>
                  <a:pt x="154966" y="41252"/>
                </a:lnTo>
                <a:lnTo>
                  <a:pt x="152599" y="36538"/>
                </a:lnTo>
                <a:lnTo>
                  <a:pt x="149053" y="32998"/>
                </a:lnTo>
                <a:lnTo>
                  <a:pt x="146686" y="30641"/>
                </a:lnTo>
                <a:lnTo>
                  <a:pt x="141952" y="25927"/>
                </a:lnTo>
                <a:lnTo>
                  <a:pt x="138407" y="22396"/>
                </a:lnTo>
                <a:lnTo>
                  <a:pt x="133672" y="20039"/>
                </a:lnTo>
                <a:lnTo>
                  <a:pt x="130127" y="16499"/>
                </a:lnTo>
                <a:lnTo>
                  <a:pt x="125393" y="15325"/>
                </a:lnTo>
                <a:lnTo>
                  <a:pt x="121847" y="12968"/>
                </a:lnTo>
                <a:lnTo>
                  <a:pt x="117113" y="11785"/>
                </a:lnTo>
                <a:lnTo>
                  <a:pt x="112379" y="9428"/>
                </a:lnTo>
                <a:lnTo>
                  <a:pt x="107645" y="7071"/>
                </a:lnTo>
                <a:lnTo>
                  <a:pt x="104099" y="7071"/>
                </a:lnTo>
                <a:lnTo>
                  <a:pt x="99365" y="4714"/>
                </a:lnTo>
                <a:lnTo>
                  <a:pt x="94631" y="3540"/>
                </a:lnTo>
                <a:lnTo>
                  <a:pt x="89907" y="2357"/>
                </a:lnTo>
                <a:lnTo>
                  <a:pt x="85173" y="2357"/>
                </a:lnTo>
                <a:lnTo>
                  <a:pt x="82806" y="1173"/>
                </a:lnTo>
                <a:lnTo>
                  <a:pt x="75705" y="1173"/>
                </a:lnTo>
                <a:lnTo>
                  <a:pt x="72159" y="0"/>
                </a:lnTo>
                <a:lnTo>
                  <a:pt x="65068" y="0"/>
                </a:lnTo>
                <a:lnTo>
                  <a:pt x="59146" y="2357"/>
                </a:lnTo>
                <a:lnTo>
                  <a:pt x="53233" y="4714"/>
                </a:lnTo>
                <a:lnTo>
                  <a:pt x="48499" y="7071"/>
                </a:lnTo>
                <a:lnTo>
                  <a:pt x="44953" y="9428"/>
                </a:lnTo>
                <a:lnTo>
                  <a:pt x="40219" y="11785"/>
                </a:lnTo>
                <a:lnTo>
                  <a:pt x="36674" y="15325"/>
                </a:lnTo>
                <a:lnTo>
                  <a:pt x="33128" y="17682"/>
                </a:lnTo>
                <a:lnTo>
                  <a:pt x="28394" y="21213"/>
                </a:lnTo>
                <a:lnTo>
                  <a:pt x="26027" y="22396"/>
                </a:lnTo>
                <a:lnTo>
                  <a:pt x="22481" y="25927"/>
                </a:lnTo>
                <a:lnTo>
                  <a:pt x="18926" y="28284"/>
                </a:lnTo>
                <a:lnTo>
                  <a:pt x="17747" y="30641"/>
                </a:lnTo>
                <a:lnTo>
                  <a:pt x="14202" y="34181"/>
                </a:lnTo>
                <a:lnTo>
                  <a:pt x="13013" y="36538"/>
                </a:lnTo>
                <a:lnTo>
                  <a:pt x="9468" y="40078"/>
                </a:lnTo>
                <a:lnTo>
                  <a:pt x="9468" y="43609"/>
                </a:lnTo>
                <a:lnTo>
                  <a:pt x="5922" y="45966"/>
                </a:lnTo>
                <a:lnTo>
                  <a:pt x="4734" y="49507"/>
                </a:lnTo>
                <a:lnTo>
                  <a:pt x="4734" y="51864"/>
                </a:lnTo>
                <a:lnTo>
                  <a:pt x="3555" y="55394"/>
                </a:lnTo>
                <a:lnTo>
                  <a:pt x="1188" y="57751"/>
                </a:lnTo>
                <a:lnTo>
                  <a:pt x="1188" y="61292"/>
                </a:lnTo>
                <a:lnTo>
                  <a:pt x="0" y="63649"/>
                </a:lnTo>
                <a:lnTo>
                  <a:pt x="0" y="88402"/>
                </a:lnTo>
                <a:lnTo>
                  <a:pt x="1188" y="91933"/>
                </a:lnTo>
                <a:lnTo>
                  <a:pt x="1188" y="94290"/>
                </a:lnTo>
                <a:lnTo>
                  <a:pt x="2367" y="96647"/>
                </a:lnTo>
                <a:lnTo>
                  <a:pt x="3555" y="99004"/>
                </a:lnTo>
                <a:lnTo>
                  <a:pt x="4734" y="101361"/>
                </a:lnTo>
                <a:lnTo>
                  <a:pt x="4734" y="104901"/>
                </a:lnTo>
                <a:lnTo>
                  <a:pt x="5922" y="107258"/>
                </a:lnTo>
                <a:lnTo>
                  <a:pt x="8289" y="110799"/>
                </a:lnTo>
                <a:lnTo>
                  <a:pt x="9468" y="113156"/>
                </a:lnTo>
                <a:lnTo>
                  <a:pt x="13013" y="117870"/>
                </a:lnTo>
                <a:lnTo>
                  <a:pt x="15380" y="122584"/>
                </a:lnTo>
                <a:lnTo>
                  <a:pt x="18926" y="127298"/>
                </a:lnTo>
                <a:lnTo>
                  <a:pt x="23660" y="132012"/>
                </a:lnTo>
                <a:lnTo>
                  <a:pt x="27215" y="135542"/>
                </a:lnTo>
                <a:lnTo>
                  <a:pt x="31940" y="139083"/>
                </a:lnTo>
                <a:lnTo>
                  <a:pt x="35495" y="142623"/>
                </a:lnTo>
                <a:lnTo>
                  <a:pt x="40219" y="144980"/>
                </a:lnTo>
                <a:lnTo>
                  <a:pt x="43775" y="148511"/>
                </a:lnTo>
                <a:lnTo>
                  <a:pt x="48499" y="149694"/>
                </a:lnTo>
                <a:lnTo>
                  <a:pt x="53233" y="152051"/>
                </a:lnTo>
                <a:lnTo>
                  <a:pt x="57967" y="153225"/>
                </a:lnTo>
                <a:lnTo>
                  <a:pt x="61513" y="153225"/>
                </a:lnTo>
                <a:lnTo>
                  <a:pt x="66247" y="154408"/>
                </a:lnTo>
                <a:lnTo>
                  <a:pt x="82806" y="154408"/>
                </a:lnTo>
                <a:lnTo>
                  <a:pt x="85173" y="153225"/>
                </a:lnTo>
                <a:lnTo>
                  <a:pt x="99365" y="153225"/>
                </a:lnTo>
                <a:lnTo>
                  <a:pt x="101732" y="152051"/>
                </a:lnTo>
                <a:lnTo>
                  <a:pt x="104099" y="150868"/>
                </a:lnTo>
                <a:lnTo>
                  <a:pt x="106466" y="149694"/>
                </a:lnTo>
                <a:lnTo>
                  <a:pt x="108834" y="148511"/>
                </a:lnTo>
                <a:lnTo>
                  <a:pt x="111201" y="148511"/>
                </a:lnTo>
                <a:lnTo>
                  <a:pt x="113558" y="147337"/>
                </a:lnTo>
                <a:lnTo>
                  <a:pt x="117113" y="146154"/>
                </a:lnTo>
                <a:lnTo>
                  <a:pt x="119480" y="144980"/>
                </a:lnTo>
                <a:lnTo>
                  <a:pt x="124204" y="143797"/>
                </a:lnTo>
                <a:lnTo>
                  <a:pt x="127760" y="141440"/>
                </a:lnTo>
                <a:lnTo>
                  <a:pt x="132484" y="139083"/>
                </a:lnTo>
                <a:lnTo>
                  <a:pt x="137218" y="135542"/>
                </a:lnTo>
                <a:lnTo>
                  <a:pt x="140774" y="132012"/>
                </a:lnTo>
                <a:lnTo>
                  <a:pt x="143131" y="129655"/>
                </a:lnTo>
                <a:lnTo>
                  <a:pt x="146686" y="126114"/>
                </a:lnTo>
                <a:lnTo>
                  <a:pt x="149053" y="122584"/>
                </a:lnTo>
                <a:lnTo>
                  <a:pt x="151410" y="120227"/>
                </a:lnTo>
                <a:lnTo>
                  <a:pt x="152599" y="115513"/>
                </a:lnTo>
                <a:lnTo>
                  <a:pt x="154966" y="110799"/>
                </a:lnTo>
                <a:lnTo>
                  <a:pt x="157333" y="107258"/>
                </a:lnTo>
                <a:lnTo>
                  <a:pt x="158511" y="102544"/>
                </a:lnTo>
                <a:lnTo>
                  <a:pt x="160879" y="99004"/>
                </a:lnTo>
                <a:lnTo>
                  <a:pt x="160879" y="94290"/>
                </a:lnTo>
                <a:lnTo>
                  <a:pt x="162057" y="89576"/>
                </a:lnTo>
                <a:lnTo>
                  <a:pt x="162057" y="81331"/>
                </a:lnTo>
                <a:lnTo>
                  <a:pt x="163246" y="78974"/>
                </a:lnTo>
                <a:lnTo>
                  <a:pt x="163246" y="64822"/>
                </a:lnTo>
                <a:lnTo>
                  <a:pt x="162057" y="62465"/>
                </a:lnTo>
                <a:lnTo>
                  <a:pt x="162057" y="58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28334" y="3881883"/>
            <a:ext cx="35495" cy="232199"/>
          </a:xfrm>
          <a:custGeom>
            <a:avLst/>
            <a:gdLst/>
            <a:ahLst/>
            <a:cxnLst/>
            <a:rect l="l" t="t" r="r" b="b"/>
            <a:pathLst>
              <a:path w="35495" h="232199">
                <a:moveTo>
                  <a:pt x="33128" y="209803"/>
                </a:moveTo>
                <a:lnTo>
                  <a:pt x="31940" y="206262"/>
                </a:lnTo>
                <a:lnTo>
                  <a:pt x="31940" y="187406"/>
                </a:lnTo>
                <a:lnTo>
                  <a:pt x="30761" y="182692"/>
                </a:lnTo>
                <a:lnTo>
                  <a:pt x="30761" y="179162"/>
                </a:lnTo>
                <a:lnTo>
                  <a:pt x="29573" y="174438"/>
                </a:lnTo>
                <a:lnTo>
                  <a:pt x="29573" y="169724"/>
                </a:lnTo>
                <a:lnTo>
                  <a:pt x="28394" y="165010"/>
                </a:lnTo>
                <a:lnTo>
                  <a:pt x="28394" y="160296"/>
                </a:lnTo>
                <a:lnTo>
                  <a:pt x="27206" y="155582"/>
                </a:lnTo>
                <a:lnTo>
                  <a:pt x="27206" y="141440"/>
                </a:lnTo>
                <a:lnTo>
                  <a:pt x="26027" y="136726"/>
                </a:lnTo>
                <a:lnTo>
                  <a:pt x="26027" y="132012"/>
                </a:lnTo>
                <a:lnTo>
                  <a:pt x="24848" y="126114"/>
                </a:lnTo>
                <a:lnTo>
                  <a:pt x="24848" y="121400"/>
                </a:lnTo>
                <a:lnTo>
                  <a:pt x="23660" y="116686"/>
                </a:lnTo>
                <a:lnTo>
                  <a:pt x="22481" y="111972"/>
                </a:lnTo>
                <a:lnTo>
                  <a:pt x="22481" y="102544"/>
                </a:lnTo>
                <a:lnTo>
                  <a:pt x="21293" y="97830"/>
                </a:lnTo>
                <a:lnTo>
                  <a:pt x="21293" y="93116"/>
                </a:lnTo>
                <a:lnTo>
                  <a:pt x="20114" y="87219"/>
                </a:lnTo>
                <a:lnTo>
                  <a:pt x="20114" y="83688"/>
                </a:lnTo>
                <a:lnTo>
                  <a:pt x="18926" y="77791"/>
                </a:lnTo>
                <a:lnTo>
                  <a:pt x="18926" y="74250"/>
                </a:lnTo>
                <a:lnTo>
                  <a:pt x="17747" y="69536"/>
                </a:lnTo>
                <a:lnTo>
                  <a:pt x="17747" y="49507"/>
                </a:lnTo>
                <a:lnTo>
                  <a:pt x="16569" y="45966"/>
                </a:lnTo>
                <a:lnTo>
                  <a:pt x="15380" y="41252"/>
                </a:lnTo>
                <a:lnTo>
                  <a:pt x="15380" y="31824"/>
                </a:lnTo>
                <a:lnTo>
                  <a:pt x="14202" y="29467"/>
                </a:lnTo>
                <a:lnTo>
                  <a:pt x="14202" y="16499"/>
                </a:lnTo>
                <a:lnTo>
                  <a:pt x="0" y="0"/>
                </a:lnTo>
                <a:lnTo>
                  <a:pt x="0" y="3530"/>
                </a:lnTo>
                <a:lnTo>
                  <a:pt x="1188" y="5897"/>
                </a:lnTo>
                <a:lnTo>
                  <a:pt x="1188" y="12968"/>
                </a:lnTo>
                <a:lnTo>
                  <a:pt x="2367" y="15325"/>
                </a:lnTo>
                <a:lnTo>
                  <a:pt x="2367" y="17682"/>
                </a:lnTo>
                <a:lnTo>
                  <a:pt x="3555" y="22396"/>
                </a:lnTo>
                <a:lnTo>
                  <a:pt x="3555" y="29467"/>
                </a:lnTo>
                <a:lnTo>
                  <a:pt x="4734" y="32998"/>
                </a:lnTo>
                <a:lnTo>
                  <a:pt x="5922" y="37712"/>
                </a:lnTo>
                <a:lnTo>
                  <a:pt x="5922" y="41252"/>
                </a:lnTo>
                <a:lnTo>
                  <a:pt x="7101" y="45966"/>
                </a:lnTo>
                <a:lnTo>
                  <a:pt x="8279" y="50680"/>
                </a:lnTo>
                <a:lnTo>
                  <a:pt x="8279" y="60108"/>
                </a:lnTo>
                <a:lnTo>
                  <a:pt x="9468" y="64822"/>
                </a:lnTo>
                <a:lnTo>
                  <a:pt x="10646" y="69536"/>
                </a:lnTo>
                <a:lnTo>
                  <a:pt x="11835" y="75434"/>
                </a:lnTo>
                <a:lnTo>
                  <a:pt x="11835" y="80148"/>
                </a:lnTo>
                <a:lnTo>
                  <a:pt x="13013" y="86045"/>
                </a:lnTo>
                <a:lnTo>
                  <a:pt x="13013" y="91933"/>
                </a:lnTo>
                <a:lnTo>
                  <a:pt x="14202" y="97830"/>
                </a:lnTo>
                <a:lnTo>
                  <a:pt x="15380" y="102544"/>
                </a:lnTo>
                <a:lnTo>
                  <a:pt x="16569" y="108432"/>
                </a:lnTo>
                <a:lnTo>
                  <a:pt x="16569" y="114329"/>
                </a:lnTo>
                <a:lnTo>
                  <a:pt x="17747" y="120227"/>
                </a:lnTo>
                <a:lnTo>
                  <a:pt x="17747" y="124941"/>
                </a:lnTo>
                <a:lnTo>
                  <a:pt x="18926" y="130828"/>
                </a:lnTo>
                <a:lnTo>
                  <a:pt x="20114" y="135542"/>
                </a:lnTo>
                <a:lnTo>
                  <a:pt x="21293" y="141440"/>
                </a:lnTo>
                <a:lnTo>
                  <a:pt x="21293" y="146154"/>
                </a:lnTo>
                <a:lnTo>
                  <a:pt x="22481" y="152051"/>
                </a:lnTo>
                <a:lnTo>
                  <a:pt x="22481" y="157939"/>
                </a:lnTo>
                <a:lnTo>
                  <a:pt x="23660" y="163836"/>
                </a:lnTo>
                <a:lnTo>
                  <a:pt x="24848" y="167367"/>
                </a:lnTo>
                <a:lnTo>
                  <a:pt x="26027" y="173264"/>
                </a:lnTo>
                <a:lnTo>
                  <a:pt x="26027" y="177978"/>
                </a:lnTo>
                <a:lnTo>
                  <a:pt x="27206" y="182692"/>
                </a:lnTo>
                <a:lnTo>
                  <a:pt x="27206" y="187406"/>
                </a:lnTo>
                <a:lnTo>
                  <a:pt x="28394" y="192120"/>
                </a:lnTo>
                <a:lnTo>
                  <a:pt x="29573" y="195661"/>
                </a:lnTo>
                <a:lnTo>
                  <a:pt x="30761" y="200375"/>
                </a:lnTo>
                <a:lnTo>
                  <a:pt x="30761" y="203905"/>
                </a:lnTo>
                <a:lnTo>
                  <a:pt x="31940" y="207446"/>
                </a:lnTo>
                <a:lnTo>
                  <a:pt x="31940" y="216874"/>
                </a:lnTo>
                <a:lnTo>
                  <a:pt x="33128" y="220414"/>
                </a:lnTo>
                <a:lnTo>
                  <a:pt x="33128" y="222771"/>
                </a:lnTo>
                <a:lnTo>
                  <a:pt x="34307" y="225128"/>
                </a:lnTo>
                <a:lnTo>
                  <a:pt x="34307" y="229842"/>
                </a:lnTo>
                <a:lnTo>
                  <a:pt x="35495" y="232199"/>
                </a:lnTo>
                <a:lnTo>
                  <a:pt x="35495" y="225128"/>
                </a:lnTo>
                <a:lnTo>
                  <a:pt x="34307" y="221588"/>
                </a:lnTo>
                <a:lnTo>
                  <a:pt x="34307" y="219231"/>
                </a:lnTo>
                <a:lnTo>
                  <a:pt x="33128" y="215700"/>
                </a:lnTo>
                <a:lnTo>
                  <a:pt x="33128" y="209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34980" y="3738086"/>
            <a:ext cx="250776" cy="34181"/>
          </a:xfrm>
          <a:custGeom>
            <a:avLst/>
            <a:gdLst/>
            <a:ahLst/>
            <a:cxnLst/>
            <a:rect l="l" t="t" r="r" b="b"/>
            <a:pathLst>
              <a:path w="250776" h="34181">
                <a:moveTo>
                  <a:pt x="16559" y="30641"/>
                </a:moveTo>
                <a:lnTo>
                  <a:pt x="0" y="34181"/>
                </a:lnTo>
                <a:lnTo>
                  <a:pt x="241308" y="12968"/>
                </a:lnTo>
                <a:lnTo>
                  <a:pt x="250776" y="0"/>
                </a:lnTo>
                <a:lnTo>
                  <a:pt x="16559" y="30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1035" y="3448154"/>
            <a:ext cx="36664" cy="256923"/>
          </a:xfrm>
          <a:custGeom>
            <a:avLst/>
            <a:gdLst/>
            <a:ahLst/>
            <a:cxnLst/>
            <a:rect l="l" t="t" r="r" b="b"/>
            <a:pathLst>
              <a:path w="36664" h="256923">
                <a:moveTo>
                  <a:pt x="8279" y="113126"/>
                </a:moveTo>
                <a:lnTo>
                  <a:pt x="9458" y="119023"/>
                </a:lnTo>
                <a:lnTo>
                  <a:pt x="10646" y="126094"/>
                </a:lnTo>
                <a:lnTo>
                  <a:pt x="10646" y="130808"/>
                </a:lnTo>
                <a:lnTo>
                  <a:pt x="11825" y="136706"/>
                </a:lnTo>
                <a:lnTo>
                  <a:pt x="11825" y="154378"/>
                </a:lnTo>
                <a:lnTo>
                  <a:pt x="13003" y="159092"/>
                </a:lnTo>
                <a:lnTo>
                  <a:pt x="13003" y="164990"/>
                </a:lnTo>
                <a:lnTo>
                  <a:pt x="14192" y="172061"/>
                </a:lnTo>
                <a:lnTo>
                  <a:pt x="14192" y="176775"/>
                </a:lnTo>
                <a:lnTo>
                  <a:pt x="15370" y="182672"/>
                </a:lnTo>
                <a:lnTo>
                  <a:pt x="15370" y="187386"/>
                </a:lnTo>
                <a:lnTo>
                  <a:pt x="16559" y="192100"/>
                </a:lnTo>
                <a:lnTo>
                  <a:pt x="16559" y="206242"/>
                </a:lnTo>
                <a:lnTo>
                  <a:pt x="17737" y="212140"/>
                </a:lnTo>
                <a:lnTo>
                  <a:pt x="17737" y="215670"/>
                </a:lnTo>
                <a:lnTo>
                  <a:pt x="18926" y="220384"/>
                </a:lnTo>
                <a:lnTo>
                  <a:pt x="18926" y="223925"/>
                </a:lnTo>
                <a:lnTo>
                  <a:pt x="20104" y="228639"/>
                </a:lnTo>
                <a:lnTo>
                  <a:pt x="20104" y="230996"/>
                </a:lnTo>
                <a:lnTo>
                  <a:pt x="21283" y="234536"/>
                </a:lnTo>
                <a:lnTo>
                  <a:pt x="21283" y="245138"/>
                </a:lnTo>
                <a:lnTo>
                  <a:pt x="22471" y="248678"/>
                </a:lnTo>
                <a:lnTo>
                  <a:pt x="22471" y="252209"/>
                </a:lnTo>
                <a:lnTo>
                  <a:pt x="36664" y="256923"/>
                </a:lnTo>
                <a:lnTo>
                  <a:pt x="36664" y="255749"/>
                </a:lnTo>
                <a:lnTo>
                  <a:pt x="35485" y="253392"/>
                </a:lnTo>
                <a:lnTo>
                  <a:pt x="35485" y="245138"/>
                </a:lnTo>
                <a:lnTo>
                  <a:pt x="34297" y="241607"/>
                </a:lnTo>
                <a:lnTo>
                  <a:pt x="34297" y="232169"/>
                </a:lnTo>
                <a:lnTo>
                  <a:pt x="31930" y="228639"/>
                </a:lnTo>
                <a:lnTo>
                  <a:pt x="31930" y="215670"/>
                </a:lnTo>
                <a:lnTo>
                  <a:pt x="30751" y="210956"/>
                </a:lnTo>
                <a:lnTo>
                  <a:pt x="30751" y="206242"/>
                </a:lnTo>
                <a:lnTo>
                  <a:pt x="29573" y="201528"/>
                </a:lnTo>
                <a:lnTo>
                  <a:pt x="29573" y="196814"/>
                </a:lnTo>
                <a:lnTo>
                  <a:pt x="28384" y="190917"/>
                </a:lnTo>
                <a:lnTo>
                  <a:pt x="27206" y="186203"/>
                </a:lnTo>
                <a:lnTo>
                  <a:pt x="27206" y="180315"/>
                </a:lnTo>
                <a:lnTo>
                  <a:pt x="26017" y="175601"/>
                </a:lnTo>
                <a:lnTo>
                  <a:pt x="26017" y="168530"/>
                </a:lnTo>
                <a:lnTo>
                  <a:pt x="24838" y="163806"/>
                </a:lnTo>
                <a:lnTo>
                  <a:pt x="23650" y="157919"/>
                </a:lnTo>
                <a:lnTo>
                  <a:pt x="23650" y="152021"/>
                </a:lnTo>
                <a:lnTo>
                  <a:pt x="22471" y="146134"/>
                </a:lnTo>
                <a:lnTo>
                  <a:pt x="21283" y="140236"/>
                </a:lnTo>
                <a:lnTo>
                  <a:pt x="21283" y="128451"/>
                </a:lnTo>
                <a:lnTo>
                  <a:pt x="18926" y="121380"/>
                </a:lnTo>
                <a:lnTo>
                  <a:pt x="18926" y="116666"/>
                </a:lnTo>
                <a:lnTo>
                  <a:pt x="16559" y="110769"/>
                </a:lnTo>
                <a:lnTo>
                  <a:pt x="16559" y="97810"/>
                </a:lnTo>
                <a:lnTo>
                  <a:pt x="15370" y="91913"/>
                </a:lnTo>
                <a:lnTo>
                  <a:pt x="14192" y="87199"/>
                </a:lnTo>
                <a:lnTo>
                  <a:pt x="13003" y="81301"/>
                </a:lnTo>
                <a:lnTo>
                  <a:pt x="13003" y="75414"/>
                </a:lnTo>
                <a:lnTo>
                  <a:pt x="11825" y="69516"/>
                </a:lnTo>
                <a:lnTo>
                  <a:pt x="11825" y="60068"/>
                </a:lnTo>
                <a:lnTo>
                  <a:pt x="10646" y="54201"/>
                </a:lnTo>
                <a:lnTo>
                  <a:pt x="9458" y="49526"/>
                </a:lnTo>
                <a:lnTo>
                  <a:pt x="8279" y="44753"/>
                </a:lnTo>
                <a:lnTo>
                  <a:pt x="8279" y="41272"/>
                </a:lnTo>
                <a:lnTo>
                  <a:pt x="7091" y="36498"/>
                </a:lnTo>
                <a:lnTo>
                  <a:pt x="7091" y="31824"/>
                </a:lnTo>
                <a:lnTo>
                  <a:pt x="5912" y="27050"/>
                </a:lnTo>
                <a:lnTo>
                  <a:pt x="5912" y="23570"/>
                </a:lnTo>
                <a:lnTo>
                  <a:pt x="4724" y="19989"/>
                </a:lnTo>
                <a:lnTo>
                  <a:pt x="3545" y="17702"/>
                </a:lnTo>
                <a:lnTo>
                  <a:pt x="3545" y="11735"/>
                </a:lnTo>
                <a:lnTo>
                  <a:pt x="2357" y="8254"/>
                </a:lnTo>
                <a:lnTo>
                  <a:pt x="2357" y="3480"/>
                </a:lnTo>
                <a:lnTo>
                  <a:pt x="1178" y="1193"/>
                </a:lnTo>
                <a:lnTo>
                  <a:pt x="1178" y="0"/>
                </a:lnTo>
                <a:lnTo>
                  <a:pt x="0" y="0"/>
                </a:lnTo>
                <a:lnTo>
                  <a:pt x="0" y="17702"/>
                </a:lnTo>
                <a:lnTo>
                  <a:pt x="1178" y="22376"/>
                </a:lnTo>
                <a:lnTo>
                  <a:pt x="1178" y="29437"/>
                </a:lnTo>
                <a:lnTo>
                  <a:pt x="2357" y="34111"/>
                </a:lnTo>
                <a:lnTo>
                  <a:pt x="2357" y="51814"/>
                </a:lnTo>
                <a:lnTo>
                  <a:pt x="3545" y="56587"/>
                </a:lnTo>
                <a:lnTo>
                  <a:pt x="3545" y="68323"/>
                </a:lnTo>
                <a:lnTo>
                  <a:pt x="4724" y="73057"/>
                </a:lnTo>
                <a:lnTo>
                  <a:pt x="5912" y="78944"/>
                </a:lnTo>
                <a:lnTo>
                  <a:pt x="5912" y="83658"/>
                </a:lnTo>
                <a:lnTo>
                  <a:pt x="7091" y="89556"/>
                </a:lnTo>
                <a:lnTo>
                  <a:pt x="7091" y="107238"/>
                </a:lnTo>
                <a:lnTo>
                  <a:pt x="8279" y="113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75020" y="3828845"/>
            <a:ext cx="905" cy="1173"/>
          </a:xfrm>
          <a:custGeom>
            <a:avLst/>
            <a:gdLst/>
            <a:ahLst/>
            <a:cxnLst/>
            <a:rect l="l" t="t" r="r" b="b"/>
            <a:pathLst>
              <a:path w="905" h="1173">
                <a:moveTo>
                  <a:pt x="905" y="0"/>
                </a:moveTo>
                <a:lnTo>
                  <a:pt x="0" y="0"/>
                </a:lnTo>
                <a:lnTo>
                  <a:pt x="0" y="1173"/>
                </a:lnTo>
                <a:lnTo>
                  <a:pt x="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3360" y="3772267"/>
            <a:ext cx="3169" cy="782"/>
          </a:xfrm>
          <a:custGeom>
            <a:avLst/>
            <a:gdLst/>
            <a:ahLst/>
            <a:cxnLst/>
            <a:rect l="l" t="t" r="r" b="b"/>
            <a:pathLst>
              <a:path w="3169" h="782">
                <a:moveTo>
                  <a:pt x="3169" y="0"/>
                </a:moveTo>
                <a:lnTo>
                  <a:pt x="792" y="0"/>
                </a:lnTo>
                <a:lnTo>
                  <a:pt x="0" y="782"/>
                </a:lnTo>
                <a:lnTo>
                  <a:pt x="3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75926" y="3773050"/>
            <a:ext cx="277433" cy="55795"/>
          </a:xfrm>
          <a:custGeom>
            <a:avLst/>
            <a:gdLst/>
            <a:ahLst/>
            <a:cxnLst/>
            <a:rect l="l" t="t" r="r" b="b"/>
            <a:pathLst>
              <a:path w="277433" h="55795">
                <a:moveTo>
                  <a:pt x="20387" y="51081"/>
                </a:moveTo>
                <a:lnTo>
                  <a:pt x="28667" y="51081"/>
                </a:lnTo>
                <a:lnTo>
                  <a:pt x="32213" y="49898"/>
                </a:lnTo>
                <a:lnTo>
                  <a:pt x="36947" y="48724"/>
                </a:lnTo>
                <a:lnTo>
                  <a:pt x="42859" y="47541"/>
                </a:lnTo>
                <a:lnTo>
                  <a:pt x="47593" y="46367"/>
                </a:lnTo>
                <a:lnTo>
                  <a:pt x="52318" y="46367"/>
                </a:lnTo>
                <a:lnTo>
                  <a:pt x="58240" y="44000"/>
                </a:lnTo>
                <a:lnTo>
                  <a:pt x="64153" y="42827"/>
                </a:lnTo>
                <a:lnTo>
                  <a:pt x="68877" y="41643"/>
                </a:lnTo>
                <a:lnTo>
                  <a:pt x="74799" y="41643"/>
                </a:lnTo>
                <a:lnTo>
                  <a:pt x="80712" y="39286"/>
                </a:lnTo>
                <a:lnTo>
                  <a:pt x="87803" y="38113"/>
                </a:lnTo>
                <a:lnTo>
                  <a:pt x="92537" y="36929"/>
                </a:lnTo>
                <a:lnTo>
                  <a:pt x="99638" y="36929"/>
                </a:lnTo>
                <a:lnTo>
                  <a:pt x="106730" y="34572"/>
                </a:lnTo>
                <a:lnTo>
                  <a:pt x="112652" y="33399"/>
                </a:lnTo>
                <a:lnTo>
                  <a:pt x="119743" y="32215"/>
                </a:lnTo>
                <a:lnTo>
                  <a:pt x="125656" y="31042"/>
                </a:lnTo>
                <a:lnTo>
                  <a:pt x="132757" y="29858"/>
                </a:lnTo>
                <a:lnTo>
                  <a:pt x="139858" y="28685"/>
                </a:lnTo>
                <a:lnTo>
                  <a:pt x="145771" y="27501"/>
                </a:lnTo>
                <a:lnTo>
                  <a:pt x="152862" y="26328"/>
                </a:lnTo>
                <a:lnTo>
                  <a:pt x="158785" y="23971"/>
                </a:lnTo>
                <a:lnTo>
                  <a:pt x="165876" y="22787"/>
                </a:lnTo>
                <a:lnTo>
                  <a:pt x="171788" y="21614"/>
                </a:lnTo>
                <a:lnTo>
                  <a:pt x="177711" y="20430"/>
                </a:lnTo>
                <a:lnTo>
                  <a:pt x="184832" y="19257"/>
                </a:lnTo>
                <a:lnTo>
                  <a:pt x="191864" y="18073"/>
                </a:lnTo>
                <a:lnTo>
                  <a:pt x="196617" y="16900"/>
                </a:lnTo>
                <a:lnTo>
                  <a:pt x="203748" y="15716"/>
                </a:lnTo>
                <a:lnTo>
                  <a:pt x="209691" y="13359"/>
                </a:lnTo>
                <a:lnTo>
                  <a:pt x="215534" y="13359"/>
                </a:lnTo>
                <a:lnTo>
                  <a:pt x="220288" y="12186"/>
                </a:lnTo>
                <a:lnTo>
                  <a:pt x="226230" y="11002"/>
                </a:lnTo>
                <a:lnTo>
                  <a:pt x="232073" y="9819"/>
                </a:lnTo>
                <a:lnTo>
                  <a:pt x="238016" y="8645"/>
                </a:lnTo>
                <a:lnTo>
                  <a:pt x="242770" y="8645"/>
                </a:lnTo>
                <a:lnTo>
                  <a:pt x="247524" y="7462"/>
                </a:lnTo>
                <a:lnTo>
                  <a:pt x="251089" y="6288"/>
                </a:lnTo>
                <a:lnTo>
                  <a:pt x="255744" y="5105"/>
                </a:lnTo>
                <a:lnTo>
                  <a:pt x="259309" y="3931"/>
                </a:lnTo>
                <a:lnTo>
                  <a:pt x="264063" y="3931"/>
                </a:lnTo>
                <a:lnTo>
                  <a:pt x="267628" y="2748"/>
                </a:lnTo>
                <a:lnTo>
                  <a:pt x="271194" y="2748"/>
                </a:lnTo>
                <a:lnTo>
                  <a:pt x="273571" y="1574"/>
                </a:lnTo>
                <a:lnTo>
                  <a:pt x="277037" y="391"/>
                </a:lnTo>
                <a:lnTo>
                  <a:pt x="277433" y="0"/>
                </a:lnTo>
                <a:lnTo>
                  <a:pt x="275849" y="391"/>
                </a:lnTo>
                <a:lnTo>
                  <a:pt x="272382" y="391"/>
                </a:lnTo>
                <a:lnTo>
                  <a:pt x="270005" y="1574"/>
                </a:lnTo>
                <a:lnTo>
                  <a:pt x="266440" y="1574"/>
                </a:lnTo>
                <a:lnTo>
                  <a:pt x="262875" y="2748"/>
                </a:lnTo>
                <a:lnTo>
                  <a:pt x="258121" y="2748"/>
                </a:lnTo>
                <a:lnTo>
                  <a:pt x="254555" y="3931"/>
                </a:lnTo>
                <a:lnTo>
                  <a:pt x="249900" y="3931"/>
                </a:lnTo>
                <a:lnTo>
                  <a:pt x="246335" y="5105"/>
                </a:lnTo>
                <a:lnTo>
                  <a:pt x="241581" y="6288"/>
                </a:lnTo>
                <a:lnTo>
                  <a:pt x="235639" y="7462"/>
                </a:lnTo>
                <a:lnTo>
                  <a:pt x="230984" y="7462"/>
                </a:lnTo>
                <a:lnTo>
                  <a:pt x="226230" y="8645"/>
                </a:lnTo>
                <a:lnTo>
                  <a:pt x="220288" y="8645"/>
                </a:lnTo>
                <a:lnTo>
                  <a:pt x="214345" y="9819"/>
                </a:lnTo>
                <a:lnTo>
                  <a:pt x="209691" y="11002"/>
                </a:lnTo>
                <a:lnTo>
                  <a:pt x="203748" y="12186"/>
                </a:lnTo>
                <a:lnTo>
                  <a:pt x="196617" y="13359"/>
                </a:lnTo>
                <a:lnTo>
                  <a:pt x="190675" y="13359"/>
                </a:lnTo>
                <a:lnTo>
                  <a:pt x="184832" y="14543"/>
                </a:lnTo>
                <a:lnTo>
                  <a:pt x="178889" y="15716"/>
                </a:lnTo>
                <a:lnTo>
                  <a:pt x="172977" y="16900"/>
                </a:lnTo>
                <a:lnTo>
                  <a:pt x="165876" y="18073"/>
                </a:lnTo>
                <a:lnTo>
                  <a:pt x="158785" y="18073"/>
                </a:lnTo>
                <a:lnTo>
                  <a:pt x="154050" y="19257"/>
                </a:lnTo>
                <a:lnTo>
                  <a:pt x="146949" y="20430"/>
                </a:lnTo>
                <a:lnTo>
                  <a:pt x="139858" y="21614"/>
                </a:lnTo>
                <a:lnTo>
                  <a:pt x="133936" y="22787"/>
                </a:lnTo>
                <a:lnTo>
                  <a:pt x="128023" y="22787"/>
                </a:lnTo>
                <a:lnTo>
                  <a:pt x="120932" y="23971"/>
                </a:lnTo>
                <a:lnTo>
                  <a:pt x="115009" y="25144"/>
                </a:lnTo>
                <a:lnTo>
                  <a:pt x="107918" y="26328"/>
                </a:lnTo>
                <a:lnTo>
                  <a:pt x="102005" y="27501"/>
                </a:lnTo>
                <a:lnTo>
                  <a:pt x="96093" y="27501"/>
                </a:lnTo>
                <a:lnTo>
                  <a:pt x="90170" y="28685"/>
                </a:lnTo>
                <a:lnTo>
                  <a:pt x="84258" y="29858"/>
                </a:lnTo>
                <a:lnTo>
                  <a:pt x="78345" y="31042"/>
                </a:lnTo>
                <a:lnTo>
                  <a:pt x="73611" y="32215"/>
                </a:lnTo>
                <a:lnTo>
                  <a:pt x="67698" y="32215"/>
                </a:lnTo>
                <a:lnTo>
                  <a:pt x="62964" y="33399"/>
                </a:lnTo>
                <a:lnTo>
                  <a:pt x="58240" y="34572"/>
                </a:lnTo>
                <a:lnTo>
                  <a:pt x="52318" y="35756"/>
                </a:lnTo>
                <a:lnTo>
                  <a:pt x="47593" y="35756"/>
                </a:lnTo>
                <a:lnTo>
                  <a:pt x="42859" y="36929"/>
                </a:lnTo>
                <a:lnTo>
                  <a:pt x="34580" y="36929"/>
                </a:lnTo>
                <a:lnTo>
                  <a:pt x="31024" y="38113"/>
                </a:lnTo>
                <a:lnTo>
                  <a:pt x="27479" y="38113"/>
                </a:lnTo>
                <a:lnTo>
                  <a:pt x="25112" y="39286"/>
                </a:lnTo>
                <a:lnTo>
                  <a:pt x="21566" y="39286"/>
                </a:lnTo>
                <a:lnTo>
                  <a:pt x="19199" y="40470"/>
                </a:lnTo>
                <a:lnTo>
                  <a:pt x="16832" y="41643"/>
                </a:lnTo>
                <a:lnTo>
                  <a:pt x="10919" y="41643"/>
                </a:lnTo>
                <a:lnTo>
                  <a:pt x="0" y="55795"/>
                </a:lnTo>
                <a:lnTo>
                  <a:pt x="6185" y="55795"/>
                </a:lnTo>
                <a:lnTo>
                  <a:pt x="7374" y="54612"/>
                </a:lnTo>
                <a:lnTo>
                  <a:pt x="10919" y="54612"/>
                </a:lnTo>
                <a:lnTo>
                  <a:pt x="13286" y="53438"/>
                </a:lnTo>
                <a:lnTo>
                  <a:pt x="16832" y="52255"/>
                </a:lnTo>
                <a:lnTo>
                  <a:pt x="20387" y="51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24788" y="3738086"/>
            <a:ext cx="111191" cy="102544"/>
          </a:xfrm>
          <a:custGeom>
            <a:avLst/>
            <a:gdLst/>
            <a:ahLst/>
            <a:cxnLst/>
            <a:rect l="l" t="t" r="r" b="b"/>
            <a:pathLst>
              <a:path w="111191" h="102544">
                <a:moveTo>
                  <a:pt x="2367" y="34181"/>
                </a:moveTo>
                <a:lnTo>
                  <a:pt x="1188" y="37712"/>
                </a:lnTo>
                <a:lnTo>
                  <a:pt x="1188" y="42426"/>
                </a:lnTo>
                <a:lnTo>
                  <a:pt x="0" y="45966"/>
                </a:lnTo>
                <a:lnTo>
                  <a:pt x="1188" y="50680"/>
                </a:lnTo>
                <a:lnTo>
                  <a:pt x="1188" y="57751"/>
                </a:lnTo>
                <a:lnTo>
                  <a:pt x="2367" y="62465"/>
                </a:lnTo>
                <a:lnTo>
                  <a:pt x="2367" y="66006"/>
                </a:lnTo>
                <a:lnTo>
                  <a:pt x="3545" y="69536"/>
                </a:lnTo>
                <a:lnTo>
                  <a:pt x="5912" y="73077"/>
                </a:lnTo>
                <a:lnTo>
                  <a:pt x="7101" y="76607"/>
                </a:lnTo>
                <a:lnTo>
                  <a:pt x="10646" y="81331"/>
                </a:lnTo>
                <a:lnTo>
                  <a:pt x="11825" y="83688"/>
                </a:lnTo>
                <a:lnTo>
                  <a:pt x="15380" y="86045"/>
                </a:lnTo>
                <a:lnTo>
                  <a:pt x="17747" y="89576"/>
                </a:lnTo>
                <a:lnTo>
                  <a:pt x="21293" y="93116"/>
                </a:lnTo>
                <a:lnTo>
                  <a:pt x="24838" y="95473"/>
                </a:lnTo>
                <a:lnTo>
                  <a:pt x="28394" y="96647"/>
                </a:lnTo>
                <a:lnTo>
                  <a:pt x="33118" y="99004"/>
                </a:lnTo>
                <a:lnTo>
                  <a:pt x="36674" y="100187"/>
                </a:lnTo>
                <a:lnTo>
                  <a:pt x="40219" y="100187"/>
                </a:lnTo>
                <a:lnTo>
                  <a:pt x="44953" y="101361"/>
                </a:lnTo>
                <a:lnTo>
                  <a:pt x="48499" y="102544"/>
                </a:lnTo>
                <a:lnTo>
                  <a:pt x="63880" y="102544"/>
                </a:lnTo>
                <a:lnTo>
                  <a:pt x="68604" y="101361"/>
                </a:lnTo>
                <a:lnTo>
                  <a:pt x="70971" y="100187"/>
                </a:lnTo>
                <a:lnTo>
                  <a:pt x="74526" y="100187"/>
                </a:lnTo>
                <a:lnTo>
                  <a:pt x="78072" y="97830"/>
                </a:lnTo>
                <a:lnTo>
                  <a:pt x="81618" y="96647"/>
                </a:lnTo>
                <a:lnTo>
                  <a:pt x="83985" y="95473"/>
                </a:lnTo>
                <a:lnTo>
                  <a:pt x="87530" y="94290"/>
                </a:lnTo>
                <a:lnTo>
                  <a:pt x="89897" y="91933"/>
                </a:lnTo>
                <a:lnTo>
                  <a:pt x="93453" y="90759"/>
                </a:lnTo>
                <a:lnTo>
                  <a:pt x="95820" y="87219"/>
                </a:lnTo>
                <a:lnTo>
                  <a:pt x="98177" y="84862"/>
                </a:lnTo>
                <a:lnTo>
                  <a:pt x="100544" y="81331"/>
                </a:lnTo>
                <a:lnTo>
                  <a:pt x="101732" y="80148"/>
                </a:lnTo>
                <a:lnTo>
                  <a:pt x="104099" y="76607"/>
                </a:lnTo>
                <a:lnTo>
                  <a:pt x="106457" y="73077"/>
                </a:lnTo>
                <a:lnTo>
                  <a:pt x="106457" y="70720"/>
                </a:lnTo>
                <a:lnTo>
                  <a:pt x="108824" y="67179"/>
                </a:lnTo>
                <a:lnTo>
                  <a:pt x="108824" y="63649"/>
                </a:lnTo>
                <a:lnTo>
                  <a:pt x="110012" y="60108"/>
                </a:lnTo>
                <a:lnTo>
                  <a:pt x="111191" y="56578"/>
                </a:lnTo>
                <a:lnTo>
                  <a:pt x="111191" y="42426"/>
                </a:lnTo>
                <a:lnTo>
                  <a:pt x="110012" y="38895"/>
                </a:lnTo>
                <a:lnTo>
                  <a:pt x="108824" y="34181"/>
                </a:lnTo>
                <a:lnTo>
                  <a:pt x="106457" y="30641"/>
                </a:lnTo>
                <a:lnTo>
                  <a:pt x="105278" y="27110"/>
                </a:lnTo>
                <a:lnTo>
                  <a:pt x="104099" y="24753"/>
                </a:lnTo>
                <a:lnTo>
                  <a:pt x="101732" y="21213"/>
                </a:lnTo>
                <a:lnTo>
                  <a:pt x="99365" y="18856"/>
                </a:lnTo>
                <a:lnTo>
                  <a:pt x="96998" y="16499"/>
                </a:lnTo>
                <a:lnTo>
                  <a:pt x="95820" y="15325"/>
                </a:lnTo>
                <a:lnTo>
                  <a:pt x="92264" y="11785"/>
                </a:lnTo>
                <a:lnTo>
                  <a:pt x="89897" y="10601"/>
                </a:lnTo>
                <a:lnTo>
                  <a:pt x="87530" y="9428"/>
                </a:lnTo>
                <a:lnTo>
                  <a:pt x="83985" y="8244"/>
                </a:lnTo>
                <a:lnTo>
                  <a:pt x="81618" y="5887"/>
                </a:lnTo>
                <a:lnTo>
                  <a:pt x="78072" y="5887"/>
                </a:lnTo>
                <a:lnTo>
                  <a:pt x="75705" y="4714"/>
                </a:lnTo>
                <a:lnTo>
                  <a:pt x="73338" y="3530"/>
                </a:lnTo>
                <a:lnTo>
                  <a:pt x="70971" y="2357"/>
                </a:lnTo>
                <a:lnTo>
                  <a:pt x="68604" y="1173"/>
                </a:lnTo>
                <a:lnTo>
                  <a:pt x="54412" y="1173"/>
                </a:lnTo>
                <a:lnTo>
                  <a:pt x="49677" y="0"/>
                </a:lnTo>
                <a:lnTo>
                  <a:pt x="44953" y="0"/>
                </a:lnTo>
                <a:lnTo>
                  <a:pt x="44953" y="1173"/>
                </a:lnTo>
                <a:lnTo>
                  <a:pt x="35485" y="1173"/>
                </a:lnTo>
                <a:lnTo>
                  <a:pt x="34307" y="3530"/>
                </a:lnTo>
                <a:lnTo>
                  <a:pt x="30751" y="4714"/>
                </a:lnTo>
                <a:lnTo>
                  <a:pt x="28394" y="5887"/>
                </a:lnTo>
                <a:lnTo>
                  <a:pt x="26027" y="5887"/>
                </a:lnTo>
                <a:lnTo>
                  <a:pt x="24838" y="8244"/>
                </a:lnTo>
                <a:lnTo>
                  <a:pt x="20114" y="10601"/>
                </a:lnTo>
                <a:lnTo>
                  <a:pt x="16559" y="12968"/>
                </a:lnTo>
                <a:lnTo>
                  <a:pt x="13013" y="15325"/>
                </a:lnTo>
                <a:lnTo>
                  <a:pt x="10646" y="20039"/>
                </a:lnTo>
                <a:lnTo>
                  <a:pt x="7101" y="22396"/>
                </a:lnTo>
                <a:lnTo>
                  <a:pt x="5912" y="25927"/>
                </a:lnTo>
                <a:lnTo>
                  <a:pt x="3545" y="29467"/>
                </a:lnTo>
                <a:lnTo>
                  <a:pt x="2367" y="34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0079" y="3516478"/>
            <a:ext cx="127710" cy="144990"/>
          </a:xfrm>
          <a:custGeom>
            <a:avLst/>
            <a:gdLst/>
            <a:ahLst/>
            <a:cxnLst/>
            <a:rect l="l" t="t" r="r" b="b"/>
            <a:pathLst>
              <a:path w="127710" h="144990">
                <a:moveTo>
                  <a:pt x="28384" y="14161"/>
                </a:moveTo>
                <a:lnTo>
                  <a:pt x="0" y="0"/>
                </a:lnTo>
                <a:lnTo>
                  <a:pt x="2367" y="1193"/>
                </a:lnTo>
                <a:lnTo>
                  <a:pt x="4724" y="2386"/>
                </a:lnTo>
                <a:lnTo>
                  <a:pt x="7091" y="4733"/>
                </a:lnTo>
                <a:lnTo>
                  <a:pt x="10646" y="7090"/>
                </a:lnTo>
                <a:lnTo>
                  <a:pt x="15370" y="10621"/>
                </a:lnTo>
                <a:lnTo>
                  <a:pt x="18926" y="11804"/>
                </a:lnTo>
                <a:lnTo>
                  <a:pt x="21293" y="15335"/>
                </a:lnTo>
                <a:lnTo>
                  <a:pt x="23650" y="16518"/>
                </a:lnTo>
                <a:lnTo>
                  <a:pt x="26017" y="18875"/>
                </a:lnTo>
                <a:lnTo>
                  <a:pt x="28384" y="20049"/>
                </a:lnTo>
                <a:lnTo>
                  <a:pt x="31940" y="23589"/>
                </a:lnTo>
                <a:lnTo>
                  <a:pt x="34297" y="24763"/>
                </a:lnTo>
                <a:lnTo>
                  <a:pt x="37852" y="27120"/>
                </a:lnTo>
                <a:lnTo>
                  <a:pt x="40219" y="29487"/>
                </a:lnTo>
                <a:lnTo>
                  <a:pt x="42576" y="31844"/>
                </a:lnTo>
                <a:lnTo>
                  <a:pt x="44943" y="34201"/>
                </a:lnTo>
                <a:lnTo>
                  <a:pt x="47310" y="37731"/>
                </a:lnTo>
                <a:lnTo>
                  <a:pt x="50856" y="38915"/>
                </a:lnTo>
                <a:lnTo>
                  <a:pt x="53223" y="42445"/>
                </a:lnTo>
                <a:lnTo>
                  <a:pt x="55590" y="43629"/>
                </a:lnTo>
                <a:lnTo>
                  <a:pt x="57957" y="47159"/>
                </a:lnTo>
                <a:lnTo>
                  <a:pt x="62691" y="51873"/>
                </a:lnTo>
                <a:lnTo>
                  <a:pt x="66237" y="56587"/>
                </a:lnTo>
                <a:lnTo>
                  <a:pt x="68604" y="57771"/>
                </a:lnTo>
                <a:lnTo>
                  <a:pt x="70971" y="61301"/>
                </a:lnTo>
                <a:lnTo>
                  <a:pt x="72149" y="63668"/>
                </a:lnTo>
                <a:lnTo>
                  <a:pt x="75705" y="67199"/>
                </a:lnTo>
                <a:lnTo>
                  <a:pt x="76884" y="69556"/>
                </a:lnTo>
                <a:lnTo>
                  <a:pt x="79251" y="73096"/>
                </a:lnTo>
                <a:lnTo>
                  <a:pt x="81618" y="76627"/>
                </a:lnTo>
                <a:lnTo>
                  <a:pt x="85163" y="81341"/>
                </a:lnTo>
                <a:lnTo>
                  <a:pt x="86352" y="83698"/>
                </a:lnTo>
                <a:lnTo>
                  <a:pt x="89897" y="87238"/>
                </a:lnTo>
                <a:lnTo>
                  <a:pt x="92264" y="90769"/>
                </a:lnTo>
                <a:lnTo>
                  <a:pt x="94631" y="95483"/>
                </a:lnTo>
                <a:lnTo>
                  <a:pt x="96998" y="99023"/>
                </a:lnTo>
                <a:lnTo>
                  <a:pt x="99355" y="103737"/>
                </a:lnTo>
                <a:lnTo>
                  <a:pt x="102911" y="107278"/>
                </a:lnTo>
                <a:lnTo>
                  <a:pt x="105278" y="110808"/>
                </a:lnTo>
                <a:lnTo>
                  <a:pt x="107635" y="114349"/>
                </a:lnTo>
                <a:lnTo>
                  <a:pt x="110002" y="117879"/>
                </a:lnTo>
                <a:lnTo>
                  <a:pt x="112369" y="121420"/>
                </a:lnTo>
                <a:lnTo>
                  <a:pt x="114736" y="124951"/>
                </a:lnTo>
                <a:lnTo>
                  <a:pt x="117103" y="128491"/>
                </a:lnTo>
                <a:lnTo>
                  <a:pt x="118302" y="130848"/>
                </a:lnTo>
                <a:lnTo>
                  <a:pt x="120679" y="133205"/>
                </a:lnTo>
                <a:lnTo>
                  <a:pt x="123056" y="137919"/>
                </a:lnTo>
                <a:lnTo>
                  <a:pt x="125432" y="141459"/>
                </a:lnTo>
                <a:lnTo>
                  <a:pt x="127710" y="144990"/>
                </a:lnTo>
                <a:lnTo>
                  <a:pt x="127710" y="142633"/>
                </a:lnTo>
                <a:lnTo>
                  <a:pt x="126522" y="139102"/>
                </a:lnTo>
                <a:lnTo>
                  <a:pt x="126522" y="135562"/>
                </a:lnTo>
                <a:lnTo>
                  <a:pt x="124244" y="130848"/>
                </a:lnTo>
                <a:lnTo>
                  <a:pt x="123056" y="128491"/>
                </a:lnTo>
                <a:lnTo>
                  <a:pt x="120679" y="122594"/>
                </a:lnTo>
                <a:lnTo>
                  <a:pt x="118302" y="117879"/>
                </a:lnTo>
                <a:lnTo>
                  <a:pt x="118302" y="114349"/>
                </a:lnTo>
                <a:lnTo>
                  <a:pt x="117103" y="111992"/>
                </a:lnTo>
                <a:lnTo>
                  <a:pt x="114736" y="109635"/>
                </a:lnTo>
                <a:lnTo>
                  <a:pt x="113558" y="107278"/>
                </a:lnTo>
                <a:lnTo>
                  <a:pt x="112369" y="104921"/>
                </a:lnTo>
                <a:lnTo>
                  <a:pt x="111191" y="101380"/>
                </a:lnTo>
                <a:lnTo>
                  <a:pt x="108824" y="99023"/>
                </a:lnTo>
                <a:lnTo>
                  <a:pt x="108824" y="95483"/>
                </a:lnTo>
                <a:lnTo>
                  <a:pt x="106457" y="93126"/>
                </a:lnTo>
                <a:lnTo>
                  <a:pt x="104090" y="90769"/>
                </a:lnTo>
                <a:lnTo>
                  <a:pt x="104090" y="87238"/>
                </a:lnTo>
                <a:lnTo>
                  <a:pt x="101723" y="86055"/>
                </a:lnTo>
                <a:lnTo>
                  <a:pt x="99355" y="81341"/>
                </a:lnTo>
                <a:lnTo>
                  <a:pt x="96998" y="78984"/>
                </a:lnTo>
                <a:lnTo>
                  <a:pt x="94631" y="76627"/>
                </a:lnTo>
                <a:lnTo>
                  <a:pt x="93443" y="73096"/>
                </a:lnTo>
                <a:lnTo>
                  <a:pt x="89897" y="70739"/>
                </a:lnTo>
                <a:lnTo>
                  <a:pt x="87530" y="67199"/>
                </a:lnTo>
                <a:lnTo>
                  <a:pt x="85163" y="64842"/>
                </a:lnTo>
                <a:lnTo>
                  <a:pt x="83985" y="62485"/>
                </a:lnTo>
                <a:lnTo>
                  <a:pt x="80429" y="58944"/>
                </a:lnTo>
                <a:lnTo>
                  <a:pt x="78072" y="56587"/>
                </a:lnTo>
                <a:lnTo>
                  <a:pt x="75705" y="53057"/>
                </a:lnTo>
                <a:lnTo>
                  <a:pt x="72149" y="50700"/>
                </a:lnTo>
                <a:lnTo>
                  <a:pt x="69782" y="48343"/>
                </a:lnTo>
                <a:lnTo>
                  <a:pt x="66237" y="44802"/>
                </a:lnTo>
                <a:lnTo>
                  <a:pt x="63870" y="43629"/>
                </a:lnTo>
                <a:lnTo>
                  <a:pt x="61503" y="40088"/>
                </a:lnTo>
                <a:lnTo>
                  <a:pt x="59146" y="37731"/>
                </a:lnTo>
                <a:lnTo>
                  <a:pt x="56779" y="34201"/>
                </a:lnTo>
                <a:lnTo>
                  <a:pt x="53223" y="33017"/>
                </a:lnTo>
                <a:lnTo>
                  <a:pt x="50856" y="29487"/>
                </a:lnTo>
                <a:lnTo>
                  <a:pt x="44943" y="25946"/>
                </a:lnTo>
                <a:lnTo>
                  <a:pt x="41398" y="22406"/>
                </a:lnTo>
                <a:lnTo>
                  <a:pt x="36664" y="18875"/>
                </a:lnTo>
                <a:lnTo>
                  <a:pt x="33118" y="16518"/>
                </a:lnTo>
                <a:lnTo>
                  <a:pt x="30751" y="15335"/>
                </a:lnTo>
                <a:lnTo>
                  <a:pt x="28384" y="14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85846" y="3522385"/>
            <a:ext cx="146676" cy="127298"/>
          </a:xfrm>
          <a:custGeom>
            <a:avLst/>
            <a:gdLst/>
            <a:ahLst/>
            <a:cxnLst/>
            <a:rect l="l" t="t" r="r" b="b"/>
            <a:pathLst>
              <a:path w="146676" h="127298">
                <a:moveTo>
                  <a:pt x="0" y="127298"/>
                </a:moveTo>
                <a:lnTo>
                  <a:pt x="1178" y="127298"/>
                </a:lnTo>
                <a:lnTo>
                  <a:pt x="3545" y="123757"/>
                </a:lnTo>
                <a:lnTo>
                  <a:pt x="4734" y="122584"/>
                </a:lnTo>
                <a:lnTo>
                  <a:pt x="5912" y="120227"/>
                </a:lnTo>
                <a:lnTo>
                  <a:pt x="8279" y="117870"/>
                </a:lnTo>
                <a:lnTo>
                  <a:pt x="10646" y="115513"/>
                </a:lnTo>
                <a:lnTo>
                  <a:pt x="14192" y="111972"/>
                </a:lnTo>
                <a:lnTo>
                  <a:pt x="16559" y="108442"/>
                </a:lnTo>
                <a:lnTo>
                  <a:pt x="18926" y="103728"/>
                </a:lnTo>
                <a:lnTo>
                  <a:pt x="22471" y="101371"/>
                </a:lnTo>
                <a:lnTo>
                  <a:pt x="24838" y="97830"/>
                </a:lnTo>
                <a:lnTo>
                  <a:pt x="28384" y="93116"/>
                </a:lnTo>
                <a:lnTo>
                  <a:pt x="31940" y="89576"/>
                </a:lnTo>
                <a:lnTo>
                  <a:pt x="35485" y="84862"/>
                </a:lnTo>
                <a:lnTo>
                  <a:pt x="37852" y="80148"/>
                </a:lnTo>
                <a:lnTo>
                  <a:pt x="42586" y="76617"/>
                </a:lnTo>
                <a:lnTo>
                  <a:pt x="46132" y="71903"/>
                </a:lnTo>
                <a:lnTo>
                  <a:pt x="49677" y="68363"/>
                </a:lnTo>
                <a:lnTo>
                  <a:pt x="52045" y="63649"/>
                </a:lnTo>
                <a:lnTo>
                  <a:pt x="56779" y="61292"/>
                </a:lnTo>
                <a:lnTo>
                  <a:pt x="60324" y="56578"/>
                </a:lnTo>
                <a:lnTo>
                  <a:pt x="62691" y="53037"/>
                </a:lnTo>
                <a:lnTo>
                  <a:pt x="66237" y="48323"/>
                </a:lnTo>
                <a:lnTo>
                  <a:pt x="69792" y="45966"/>
                </a:lnTo>
                <a:lnTo>
                  <a:pt x="72149" y="42436"/>
                </a:lnTo>
                <a:lnTo>
                  <a:pt x="75705" y="40078"/>
                </a:lnTo>
                <a:lnTo>
                  <a:pt x="76884" y="37721"/>
                </a:lnTo>
                <a:lnTo>
                  <a:pt x="80439" y="35364"/>
                </a:lnTo>
                <a:lnTo>
                  <a:pt x="82796" y="33007"/>
                </a:lnTo>
                <a:lnTo>
                  <a:pt x="85163" y="33007"/>
                </a:lnTo>
                <a:lnTo>
                  <a:pt x="88719" y="29467"/>
                </a:lnTo>
                <a:lnTo>
                  <a:pt x="93443" y="27110"/>
                </a:lnTo>
                <a:lnTo>
                  <a:pt x="94631" y="25936"/>
                </a:lnTo>
                <a:lnTo>
                  <a:pt x="96998" y="23579"/>
                </a:lnTo>
                <a:lnTo>
                  <a:pt x="99365" y="23579"/>
                </a:lnTo>
                <a:lnTo>
                  <a:pt x="102911" y="21213"/>
                </a:lnTo>
                <a:lnTo>
                  <a:pt x="104090" y="20039"/>
                </a:lnTo>
                <a:lnTo>
                  <a:pt x="107645" y="18856"/>
                </a:lnTo>
                <a:lnTo>
                  <a:pt x="110002" y="17682"/>
                </a:lnTo>
                <a:lnTo>
                  <a:pt x="113558" y="15325"/>
                </a:lnTo>
                <a:lnTo>
                  <a:pt x="114736" y="14142"/>
                </a:lnTo>
                <a:lnTo>
                  <a:pt x="118292" y="14142"/>
                </a:lnTo>
                <a:lnTo>
                  <a:pt x="120649" y="11785"/>
                </a:lnTo>
                <a:lnTo>
                  <a:pt x="123016" y="10611"/>
                </a:lnTo>
                <a:lnTo>
                  <a:pt x="127750" y="8254"/>
                </a:lnTo>
                <a:lnTo>
                  <a:pt x="132484" y="5897"/>
                </a:lnTo>
                <a:lnTo>
                  <a:pt x="136030" y="4714"/>
                </a:lnTo>
                <a:lnTo>
                  <a:pt x="146676" y="0"/>
                </a:lnTo>
                <a:lnTo>
                  <a:pt x="123016" y="5897"/>
                </a:lnTo>
                <a:lnTo>
                  <a:pt x="118292" y="7071"/>
                </a:lnTo>
                <a:lnTo>
                  <a:pt x="114736" y="8254"/>
                </a:lnTo>
                <a:lnTo>
                  <a:pt x="111191" y="9428"/>
                </a:lnTo>
                <a:lnTo>
                  <a:pt x="107645" y="10611"/>
                </a:lnTo>
                <a:lnTo>
                  <a:pt x="104090" y="12968"/>
                </a:lnTo>
                <a:lnTo>
                  <a:pt x="99365" y="14142"/>
                </a:lnTo>
                <a:lnTo>
                  <a:pt x="96998" y="15325"/>
                </a:lnTo>
                <a:lnTo>
                  <a:pt x="94631" y="17682"/>
                </a:lnTo>
                <a:lnTo>
                  <a:pt x="89897" y="18856"/>
                </a:lnTo>
                <a:lnTo>
                  <a:pt x="86352" y="21213"/>
                </a:lnTo>
                <a:lnTo>
                  <a:pt x="82796" y="23579"/>
                </a:lnTo>
                <a:lnTo>
                  <a:pt x="80439" y="24753"/>
                </a:lnTo>
                <a:lnTo>
                  <a:pt x="76884" y="27110"/>
                </a:lnTo>
                <a:lnTo>
                  <a:pt x="74516" y="29467"/>
                </a:lnTo>
                <a:lnTo>
                  <a:pt x="70971" y="31824"/>
                </a:lnTo>
                <a:lnTo>
                  <a:pt x="68604" y="34181"/>
                </a:lnTo>
                <a:lnTo>
                  <a:pt x="66237" y="36538"/>
                </a:lnTo>
                <a:lnTo>
                  <a:pt x="62691" y="38895"/>
                </a:lnTo>
                <a:lnTo>
                  <a:pt x="60324" y="41252"/>
                </a:lnTo>
                <a:lnTo>
                  <a:pt x="56779" y="43609"/>
                </a:lnTo>
                <a:lnTo>
                  <a:pt x="54412" y="45966"/>
                </a:lnTo>
                <a:lnTo>
                  <a:pt x="52045" y="48323"/>
                </a:lnTo>
                <a:lnTo>
                  <a:pt x="49677" y="51864"/>
                </a:lnTo>
                <a:lnTo>
                  <a:pt x="47310" y="54221"/>
                </a:lnTo>
                <a:lnTo>
                  <a:pt x="44943" y="56578"/>
                </a:lnTo>
                <a:lnTo>
                  <a:pt x="42586" y="58935"/>
                </a:lnTo>
                <a:lnTo>
                  <a:pt x="40219" y="61292"/>
                </a:lnTo>
                <a:lnTo>
                  <a:pt x="37852" y="64832"/>
                </a:lnTo>
                <a:lnTo>
                  <a:pt x="36664" y="67189"/>
                </a:lnTo>
                <a:lnTo>
                  <a:pt x="34297" y="70720"/>
                </a:lnTo>
                <a:lnTo>
                  <a:pt x="33118" y="73077"/>
                </a:lnTo>
                <a:lnTo>
                  <a:pt x="30751" y="75434"/>
                </a:lnTo>
                <a:lnTo>
                  <a:pt x="27206" y="80148"/>
                </a:lnTo>
                <a:lnTo>
                  <a:pt x="23660" y="84862"/>
                </a:lnTo>
                <a:lnTo>
                  <a:pt x="21293" y="87219"/>
                </a:lnTo>
                <a:lnTo>
                  <a:pt x="20104" y="89576"/>
                </a:lnTo>
                <a:lnTo>
                  <a:pt x="18926" y="93116"/>
                </a:lnTo>
                <a:lnTo>
                  <a:pt x="17737" y="95473"/>
                </a:lnTo>
                <a:lnTo>
                  <a:pt x="14192" y="99014"/>
                </a:lnTo>
                <a:lnTo>
                  <a:pt x="11825" y="103728"/>
                </a:lnTo>
                <a:lnTo>
                  <a:pt x="9458" y="108442"/>
                </a:lnTo>
                <a:lnTo>
                  <a:pt x="8279" y="113156"/>
                </a:lnTo>
                <a:lnTo>
                  <a:pt x="5912" y="115513"/>
                </a:lnTo>
                <a:lnTo>
                  <a:pt x="4734" y="119043"/>
                </a:lnTo>
                <a:lnTo>
                  <a:pt x="3545" y="121400"/>
                </a:lnTo>
                <a:lnTo>
                  <a:pt x="2367" y="123757"/>
                </a:lnTo>
                <a:lnTo>
                  <a:pt x="0" y="127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09407" y="4300306"/>
            <a:ext cx="138407" cy="212165"/>
          </a:xfrm>
          <a:custGeom>
            <a:avLst/>
            <a:gdLst/>
            <a:ahLst/>
            <a:cxnLst/>
            <a:rect l="l" t="t" r="r" b="b"/>
            <a:pathLst>
              <a:path w="138407" h="212165">
                <a:moveTo>
                  <a:pt x="131305" y="181520"/>
                </a:moveTo>
                <a:lnTo>
                  <a:pt x="131305" y="179163"/>
                </a:lnTo>
                <a:lnTo>
                  <a:pt x="133672" y="175627"/>
                </a:lnTo>
                <a:lnTo>
                  <a:pt x="134851" y="172091"/>
                </a:lnTo>
                <a:lnTo>
                  <a:pt x="136040" y="169734"/>
                </a:lnTo>
                <a:lnTo>
                  <a:pt x="136040" y="165019"/>
                </a:lnTo>
                <a:lnTo>
                  <a:pt x="137218" y="162662"/>
                </a:lnTo>
                <a:lnTo>
                  <a:pt x="137218" y="150875"/>
                </a:lnTo>
                <a:lnTo>
                  <a:pt x="138407" y="147338"/>
                </a:lnTo>
                <a:lnTo>
                  <a:pt x="137218" y="142624"/>
                </a:lnTo>
                <a:lnTo>
                  <a:pt x="137218" y="139088"/>
                </a:lnTo>
                <a:lnTo>
                  <a:pt x="136040" y="135552"/>
                </a:lnTo>
                <a:lnTo>
                  <a:pt x="136040" y="130837"/>
                </a:lnTo>
                <a:lnTo>
                  <a:pt x="134851" y="126122"/>
                </a:lnTo>
                <a:lnTo>
                  <a:pt x="133672" y="122587"/>
                </a:lnTo>
                <a:lnTo>
                  <a:pt x="131305" y="117872"/>
                </a:lnTo>
                <a:lnTo>
                  <a:pt x="128938" y="115515"/>
                </a:lnTo>
                <a:lnTo>
                  <a:pt x="126571" y="111982"/>
                </a:lnTo>
                <a:lnTo>
                  <a:pt x="124204" y="108442"/>
                </a:lnTo>
                <a:lnTo>
                  <a:pt x="120659" y="106085"/>
                </a:lnTo>
                <a:lnTo>
                  <a:pt x="117113" y="103728"/>
                </a:lnTo>
                <a:lnTo>
                  <a:pt x="113558" y="101371"/>
                </a:lnTo>
                <a:lnTo>
                  <a:pt x="111201" y="99014"/>
                </a:lnTo>
                <a:lnTo>
                  <a:pt x="107645" y="99014"/>
                </a:lnTo>
                <a:lnTo>
                  <a:pt x="102911" y="96657"/>
                </a:lnTo>
                <a:lnTo>
                  <a:pt x="99365" y="95473"/>
                </a:lnTo>
                <a:lnTo>
                  <a:pt x="96998" y="94300"/>
                </a:lnTo>
                <a:lnTo>
                  <a:pt x="93453" y="93116"/>
                </a:lnTo>
                <a:lnTo>
                  <a:pt x="88719" y="91943"/>
                </a:lnTo>
                <a:lnTo>
                  <a:pt x="85173" y="89586"/>
                </a:lnTo>
                <a:lnTo>
                  <a:pt x="81627" y="89586"/>
                </a:lnTo>
                <a:lnTo>
                  <a:pt x="78072" y="87229"/>
                </a:lnTo>
                <a:lnTo>
                  <a:pt x="74526" y="86045"/>
                </a:lnTo>
                <a:lnTo>
                  <a:pt x="72159" y="84872"/>
                </a:lnTo>
                <a:lnTo>
                  <a:pt x="69792" y="82515"/>
                </a:lnTo>
                <a:lnTo>
                  <a:pt x="66247" y="80157"/>
                </a:lnTo>
                <a:lnTo>
                  <a:pt x="63880" y="80157"/>
                </a:lnTo>
                <a:lnTo>
                  <a:pt x="59146" y="75443"/>
                </a:lnTo>
                <a:lnTo>
                  <a:pt x="55600" y="70729"/>
                </a:lnTo>
                <a:lnTo>
                  <a:pt x="55600" y="54221"/>
                </a:lnTo>
                <a:lnTo>
                  <a:pt x="56779" y="50690"/>
                </a:lnTo>
                <a:lnTo>
                  <a:pt x="59146" y="47150"/>
                </a:lnTo>
                <a:lnTo>
                  <a:pt x="60334" y="44793"/>
                </a:lnTo>
                <a:lnTo>
                  <a:pt x="63880" y="41262"/>
                </a:lnTo>
                <a:lnTo>
                  <a:pt x="69792" y="37721"/>
                </a:lnTo>
                <a:lnTo>
                  <a:pt x="70981" y="37721"/>
                </a:lnTo>
                <a:lnTo>
                  <a:pt x="74526" y="36548"/>
                </a:lnTo>
                <a:lnTo>
                  <a:pt x="88719" y="36548"/>
                </a:lnTo>
                <a:lnTo>
                  <a:pt x="92274" y="37721"/>
                </a:lnTo>
                <a:lnTo>
                  <a:pt x="100554" y="37721"/>
                </a:lnTo>
                <a:lnTo>
                  <a:pt x="102911" y="40078"/>
                </a:lnTo>
                <a:lnTo>
                  <a:pt x="106466" y="41262"/>
                </a:lnTo>
                <a:lnTo>
                  <a:pt x="108834" y="42436"/>
                </a:lnTo>
                <a:lnTo>
                  <a:pt x="111201" y="42436"/>
                </a:lnTo>
                <a:lnTo>
                  <a:pt x="113558" y="43619"/>
                </a:lnTo>
                <a:lnTo>
                  <a:pt x="117113" y="45976"/>
                </a:lnTo>
                <a:lnTo>
                  <a:pt x="120659" y="47150"/>
                </a:lnTo>
                <a:lnTo>
                  <a:pt x="123026" y="47150"/>
                </a:lnTo>
                <a:lnTo>
                  <a:pt x="124204" y="48333"/>
                </a:lnTo>
                <a:lnTo>
                  <a:pt x="131305" y="16508"/>
                </a:lnTo>
                <a:lnTo>
                  <a:pt x="127760" y="14151"/>
                </a:lnTo>
                <a:lnTo>
                  <a:pt x="124204" y="10611"/>
                </a:lnTo>
                <a:lnTo>
                  <a:pt x="119480" y="8254"/>
                </a:lnTo>
                <a:lnTo>
                  <a:pt x="115925" y="7080"/>
                </a:lnTo>
                <a:lnTo>
                  <a:pt x="112379" y="4723"/>
                </a:lnTo>
                <a:lnTo>
                  <a:pt x="107645" y="3540"/>
                </a:lnTo>
                <a:lnTo>
                  <a:pt x="102911" y="2366"/>
                </a:lnTo>
                <a:lnTo>
                  <a:pt x="98187" y="1183"/>
                </a:lnTo>
                <a:lnTo>
                  <a:pt x="93453" y="0"/>
                </a:lnTo>
                <a:lnTo>
                  <a:pt x="74526" y="0"/>
                </a:lnTo>
                <a:lnTo>
                  <a:pt x="69792" y="1183"/>
                </a:lnTo>
                <a:lnTo>
                  <a:pt x="63880" y="2366"/>
                </a:lnTo>
                <a:lnTo>
                  <a:pt x="60334" y="3540"/>
                </a:lnTo>
                <a:lnTo>
                  <a:pt x="55600" y="4723"/>
                </a:lnTo>
                <a:lnTo>
                  <a:pt x="50866" y="5897"/>
                </a:lnTo>
                <a:lnTo>
                  <a:pt x="46132" y="7080"/>
                </a:lnTo>
                <a:lnTo>
                  <a:pt x="41408" y="9437"/>
                </a:lnTo>
                <a:lnTo>
                  <a:pt x="36674" y="11794"/>
                </a:lnTo>
                <a:lnTo>
                  <a:pt x="34307" y="14151"/>
                </a:lnTo>
                <a:lnTo>
                  <a:pt x="30761" y="17682"/>
                </a:lnTo>
                <a:lnTo>
                  <a:pt x="27206" y="21222"/>
                </a:lnTo>
                <a:lnTo>
                  <a:pt x="23660" y="23579"/>
                </a:lnTo>
                <a:lnTo>
                  <a:pt x="21293" y="28293"/>
                </a:lnTo>
                <a:lnTo>
                  <a:pt x="17747" y="31824"/>
                </a:lnTo>
                <a:lnTo>
                  <a:pt x="17747" y="36548"/>
                </a:lnTo>
                <a:lnTo>
                  <a:pt x="15380" y="40078"/>
                </a:lnTo>
                <a:lnTo>
                  <a:pt x="14202" y="45976"/>
                </a:lnTo>
                <a:lnTo>
                  <a:pt x="13013" y="48333"/>
                </a:lnTo>
                <a:lnTo>
                  <a:pt x="13013" y="70729"/>
                </a:lnTo>
                <a:lnTo>
                  <a:pt x="14202" y="75443"/>
                </a:lnTo>
                <a:lnTo>
                  <a:pt x="15380" y="80157"/>
                </a:lnTo>
                <a:lnTo>
                  <a:pt x="17747" y="83688"/>
                </a:lnTo>
                <a:lnTo>
                  <a:pt x="18926" y="87229"/>
                </a:lnTo>
                <a:lnTo>
                  <a:pt x="22481" y="90759"/>
                </a:lnTo>
                <a:lnTo>
                  <a:pt x="24848" y="94300"/>
                </a:lnTo>
                <a:lnTo>
                  <a:pt x="27206" y="96657"/>
                </a:lnTo>
                <a:lnTo>
                  <a:pt x="30761" y="99014"/>
                </a:lnTo>
                <a:lnTo>
                  <a:pt x="34307" y="101371"/>
                </a:lnTo>
                <a:lnTo>
                  <a:pt x="36674" y="103728"/>
                </a:lnTo>
                <a:lnTo>
                  <a:pt x="41408" y="104911"/>
                </a:lnTo>
                <a:lnTo>
                  <a:pt x="44953" y="107268"/>
                </a:lnTo>
                <a:lnTo>
                  <a:pt x="48499" y="108442"/>
                </a:lnTo>
                <a:lnTo>
                  <a:pt x="52054" y="110799"/>
                </a:lnTo>
                <a:lnTo>
                  <a:pt x="55600" y="111982"/>
                </a:lnTo>
                <a:lnTo>
                  <a:pt x="60334" y="113156"/>
                </a:lnTo>
                <a:lnTo>
                  <a:pt x="63880" y="115515"/>
                </a:lnTo>
                <a:lnTo>
                  <a:pt x="66247" y="116693"/>
                </a:lnTo>
                <a:lnTo>
                  <a:pt x="69792" y="117872"/>
                </a:lnTo>
                <a:lnTo>
                  <a:pt x="74526" y="119050"/>
                </a:lnTo>
                <a:lnTo>
                  <a:pt x="78072" y="121408"/>
                </a:lnTo>
                <a:lnTo>
                  <a:pt x="80439" y="121408"/>
                </a:lnTo>
                <a:lnTo>
                  <a:pt x="83985" y="122587"/>
                </a:lnTo>
                <a:lnTo>
                  <a:pt x="85173" y="123765"/>
                </a:lnTo>
                <a:lnTo>
                  <a:pt x="88719" y="126122"/>
                </a:lnTo>
                <a:lnTo>
                  <a:pt x="93453" y="129659"/>
                </a:lnTo>
                <a:lnTo>
                  <a:pt x="94631" y="133194"/>
                </a:lnTo>
                <a:lnTo>
                  <a:pt x="96998" y="136731"/>
                </a:lnTo>
                <a:lnTo>
                  <a:pt x="98187" y="141446"/>
                </a:lnTo>
                <a:lnTo>
                  <a:pt x="98187" y="153232"/>
                </a:lnTo>
                <a:lnTo>
                  <a:pt x="96998" y="156768"/>
                </a:lnTo>
                <a:lnTo>
                  <a:pt x="94631" y="160304"/>
                </a:lnTo>
                <a:lnTo>
                  <a:pt x="94631" y="163840"/>
                </a:lnTo>
                <a:lnTo>
                  <a:pt x="92274" y="166197"/>
                </a:lnTo>
                <a:lnTo>
                  <a:pt x="89907" y="169734"/>
                </a:lnTo>
                <a:lnTo>
                  <a:pt x="86352" y="170912"/>
                </a:lnTo>
                <a:lnTo>
                  <a:pt x="83985" y="174448"/>
                </a:lnTo>
                <a:lnTo>
                  <a:pt x="79260" y="174448"/>
                </a:lnTo>
                <a:lnTo>
                  <a:pt x="74526" y="176806"/>
                </a:lnTo>
                <a:lnTo>
                  <a:pt x="69792" y="177984"/>
                </a:lnTo>
                <a:lnTo>
                  <a:pt x="60334" y="177984"/>
                </a:lnTo>
                <a:lnTo>
                  <a:pt x="56779" y="176806"/>
                </a:lnTo>
                <a:lnTo>
                  <a:pt x="55600" y="176806"/>
                </a:lnTo>
                <a:lnTo>
                  <a:pt x="50866" y="174448"/>
                </a:lnTo>
                <a:lnTo>
                  <a:pt x="46132" y="174448"/>
                </a:lnTo>
                <a:lnTo>
                  <a:pt x="41408" y="170912"/>
                </a:lnTo>
                <a:lnTo>
                  <a:pt x="37852" y="169734"/>
                </a:lnTo>
                <a:lnTo>
                  <a:pt x="35495" y="167376"/>
                </a:lnTo>
                <a:lnTo>
                  <a:pt x="31940" y="165019"/>
                </a:lnTo>
                <a:lnTo>
                  <a:pt x="29573" y="162662"/>
                </a:lnTo>
                <a:lnTo>
                  <a:pt x="27206" y="160304"/>
                </a:lnTo>
                <a:lnTo>
                  <a:pt x="26027" y="157947"/>
                </a:lnTo>
                <a:lnTo>
                  <a:pt x="23660" y="155590"/>
                </a:lnTo>
                <a:lnTo>
                  <a:pt x="22481" y="153232"/>
                </a:lnTo>
                <a:lnTo>
                  <a:pt x="22481" y="152053"/>
                </a:lnTo>
                <a:lnTo>
                  <a:pt x="0" y="180341"/>
                </a:lnTo>
                <a:lnTo>
                  <a:pt x="2367" y="182698"/>
                </a:lnTo>
                <a:lnTo>
                  <a:pt x="3555" y="183878"/>
                </a:lnTo>
                <a:lnTo>
                  <a:pt x="5922" y="186235"/>
                </a:lnTo>
                <a:lnTo>
                  <a:pt x="8279" y="188592"/>
                </a:lnTo>
                <a:lnTo>
                  <a:pt x="13013" y="192128"/>
                </a:lnTo>
                <a:lnTo>
                  <a:pt x="15380" y="193307"/>
                </a:lnTo>
                <a:lnTo>
                  <a:pt x="17747" y="194485"/>
                </a:lnTo>
                <a:lnTo>
                  <a:pt x="20114" y="196843"/>
                </a:lnTo>
                <a:lnTo>
                  <a:pt x="22481" y="198022"/>
                </a:lnTo>
                <a:lnTo>
                  <a:pt x="24848" y="199200"/>
                </a:lnTo>
                <a:lnTo>
                  <a:pt x="27206" y="201557"/>
                </a:lnTo>
                <a:lnTo>
                  <a:pt x="30761" y="202736"/>
                </a:lnTo>
                <a:lnTo>
                  <a:pt x="34307" y="203915"/>
                </a:lnTo>
                <a:lnTo>
                  <a:pt x="36674" y="205093"/>
                </a:lnTo>
                <a:lnTo>
                  <a:pt x="40219" y="206272"/>
                </a:lnTo>
                <a:lnTo>
                  <a:pt x="43775" y="207451"/>
                </a:lnTo>
                <a:lnTo>
                  <a:pt x="47320" y="208629"/>
                </a:lnTo>
                <a:lnTo>
                  <a:pt x="50866" y="208629"/>
                </a:lnTo>
                <a:lnTo>
                  <a:pt x="54421" y="209808"/>
                </a:lnTo>
                <a:lnTo>
                  <a:pt x="56779" y="210987"/>
                </a:lnTo>
                <a:lnTo>
                  <a:pt x="61513" y="212165"/>
                </a:lnTo>
                <a:lnTo>
                  <a:pt x="76893" y="212165"/>
                </a:lnTo>
                <a:lnTo>
                  <a:pt x="80439" y="210987"/>
                </a:lnTo>
                <a:lnTo>
                  <a:pt x="83985" y="209808"/>
                </a:lnTo>
                <a:lnTo>
                  <a:pt x="88719" y="208629"/>
                </a:lnTo>
                <a:lnTo>
                  <a:pt x="92274" y="207451"/>
                </a:lnTo>
                <a:lnTo>
                  <a:pt x="94631" y="207451"/>
                </a:lnTo>
                <a:lnTo>
                  <a:pt x="98187" y="206272"/>
                </a:lnTo>
                <a:lnTo>
                  <a:pt x="102911" y="203915"/>
                </a:lnTo>
                <a:lnTo>
                  <a:pt x="106466" y="202736"/>
                </a:lnTo>
                <a:lnTo>
                  <a:pt x="108834" y="201557"/>
                </a:lnTo>
                <a:lnTo>
                  <a:pt x="112379" y="199200"/>
                </a:lnTo>
                <a:lnTo>
                  <a:pt x="113558" y="198022"/>
                </a:lnTo>
                <a:lnTo>
                  <a:pt x="117113" y="195664"/>
                </a:lnTo>
                <a:lnTo>
                  <a:pt x="119480" y="193307"/>
                </a:lnTo>
                <a:lnTo>
                  <a:pt x="121837" y="190950"/>
                </a:lnTo>
                <a:lnTo>
                  <a:pt x="124204" y="188592"/>
                </a:lnTo>
                <a:lnTo>
                  <a:pt x="126571" y="187413"/>
                </a:lnTo>
                <a:lnTo>
                  <a:pt x="128938" y="183878"/>
                </a:lnTo>
                <a:lnTo>
                  <a:pt x="131305" y="181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99038" y="3765196"/>
            <a:ext cx="39035" cy="51854"/>
          </a:xfrm>
          <a:custGeom>
            <a:avLst/>
            <a:gdLst/>
            <a:ahLst/>
            <a:cxnLst/>
            <a:rect l="l" t="t" r="r" b="b"/>
            <a:pathLst>
              <a:path w="39035" h="51854">
                <a:moveTo>
                  <a:pt x="1178" y="2349"/>
                </a:moveTo>
                <a:lnTo>
                  <a:pt x="0" y="0"/>
                </a:lnTo>
                <a:lnTo>
                  <a:pt x="0" y="1173"/>
                </a:lnTo>
                <a:lnTo>
                  <a:pt x="1178" y="2349"/>
                </a:lnTo>
                <a:close/>
              </a:path>
              <a:path w="39035" h="51854">
                <a:moveTo>
                  <a:pt x="37119" y="19866"/>
                </a:moveTo>
                <a:lnTo>
                  <a:pt x="35939" y="21941"/>
                </a:lnTo>
                <a:lnTo>
                  <a:pt x="36670" y="21213"/>
                </a:lnTo>
                <a:lnTo>
                  <a:pt x="37119" y="19866"/>
                </a:lnTo>
                <a:close/>
              </a:path>
              <a:path w="39035" h="51854">
                <a:moveTo>
                  <a:pt x="39035" y="16499"/>
                </a:moveTo>
                <a:lnTo>
                  <a:pt x="37852" y="17672"/>
                </a:lnTo>
                <a:lnTo>
                  <a:pt x="37119" y="19866"/>
                </a:lnTo>
                <a:lnTo>
                  <a:pt x="39035" y="16499"/>
                </a:lnTo>
                <a:close/>
              </a:path>
              <a:path w="39035" h="51854">
                <a:moveTo>
                  <a:pt x="1182" y="2357"/>
                </a:moveTo>
                <a:lnTo>
                  <a:pt x="2366" y="5887"/>
                </a:lnTo>
                <a:lnTo>
                  <a:pt x="3548" y="9428"/>
                </a:lnTo>
                <a:lnTo>
                  <a:pt x="4732" y="12958"/>
                </a:lnTo>
                <a:lnTo>
                  <a:pt x="5914" y="17672"/>
                </a:lnTo>
                <a:lnTo>
                  <a:pt x="8280" y="22396"/>
                </a:lnTo>
                <a:lnTo>
                  <a:pt x="9463" y="27110"/>
                </a:lnTo>
                <a:lnTo>
                  <a:pt x="11829" y="31824"/>
                </a:lnTo>
                <a:lnTo>
                  <a:pt x="13011" y="36538"/>
                </a:lnTo>
                <a:lnTo>
                  <a:pt x="14195" y="40069"/>
                </a:lnTo>
                <a:lnTo>
                  <a:pt x="15377" y="44783"/>
                </a:lnTo>
                <a:lnTo>
                  <a:pt x="16560" y="45966"/>
                </a:lnTo>
                <a:lnTo>
                  <a:pt x="17743" y="49497"/>
                </a:lnTo>
                <a:lnTo>
                  <a:pt x="18926" y="51854"/>
                </a:lnTo>
                <a:lnTo>
                  <a:pt x="35939" y="21941"/>
                </a:lnTo>
                <a:lnTo>
                  <a:pt x="33120" y="24753"/>
                </a:lnTo>
                <a:lnTo>
                  <a:pt x="29572" y="28284"/>
                </a:lnTo>
                <a:lnTo>
                  <a:pt x="26023" y="31824"/>
                </a:lnTo>
                <a:lnTo>
                  <a:pt x="23658" y="35355"/>
                </a:lnTo>
                <a:lnTo>
                  <a:pt x="21292" y="38895"/>
                </a:lnTo>
                <a:lnTo>
                  <a:pt x="20108" y="40069"/>
                </a:lnTo>
                <a:lnTo>
                  <a:pt x="18926" y="37712"/>
                </a:lnTo>
                <a:lnTo>
                  <a:pt x="18926" y="36538"/>
                </a:lnTo>
                <a:lnTo>
                  <a:pt x="17743" y="34181"/>
                </a:lnTo>
                <a:lnTo>
                  <a:pt x="16560" y="30641"/>
                </a:lnTo>
                <a:lnTo>
                  <a:pt x="14195" y="28284"/>
                </a:lnTo>
                <a:lnTo>
                  <a:pt x="13011" y="25927"/>
                </a:lnTo>
                <a:lnTo>
                  <a:pt x="10645" y="21213"/>
                </a:lnTo>
                <a:lnTo>
                  <a:pt x="9463" y="17672"/>
                </a:lnTo>
                <a:lnTo>
                  <a:pt x="7097" y="14142"/>
                </a:lnTo>
                <a:lnTo>
                  <a:pt x="5914" y="10601"/>
                </a:lnTo>
                <a:lnTo>
                  <a:pt x="3548" y="7071"/>
                </a:lnTo>
                <a:lnTo>
                  <a:pt x="3548" y="4714"/>
                </a:lnTo>
                <a:lnTo>
                  <a:pt x="1182" y="2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40169" y="4330957"/>
            <a:ext cx="27206" cy="68363"/>
          </a:xfrm>
          <a:custGeom>
            <a:avLst/>
            <a:gdLst/>
            <a:ahLst/>
            <a:cxnLst/>
            <a:rect l="l" t="t" r="r" b="b"/>
            <a:pathLst>
              <a:path w="27206" h="68363">
                <a:moveTo>
                  <a:pt x="10646" y="11785"/>
                </a:moveTo>
                <a:lnTo>
                  <a:pt x="10646" y="9428"/>
                </a:lnTo>
                <a:lnTo>
                  <a:pt x="13013" y="7071"/>
                </a:lnTo>
                <a:lnTo>
                  <a:pt x="14192" y="7071"/>
                </a:lnTo>
                <a:lnTo>
                  <a:pt x="16559" y="2357"/>
                </a:lnTo>
                <a:lnTo>
                  <a:pt x="18926" y="0"/>
                </a:lnTo>
                <a:lnTo>
                  <a:pt x="15370" y="1173"/>
                </a:lnTo>
                <a:lnTo>
                  <a:pt x="13013" y="2357"/>
                </a:lnTo>
                <a:lnTo>
                  <a:pt x="10646" y="3530"/>
                </a:lnTo>
                <a:lnTo>
                  <a:pt x="7091" y="7071"/>
                </a:lnTo>
                <a:lnTo>
                  <a:pt x="5912" y="10611"/>
                </a:lnTo>
                <a:lnTo>
                  <a:pt x="2367" y="14142"/>
                </a:lnTo>
                <a:lnTo>
                  <a:pt x="1178" y="17682"/>
                </a:lnTo>
                <a:lnTo>
                  <a:pt x="0" y="21213"/>
                </a:lnTo>
                <a:lnTo>
                  <a:pt x="0" y="35355"/>
                </a:lnTo>
                <a:lnTo>
                  <a:pt x="1178" y="38895"/>
                </a:lnTo>
                <a:lnTo>
                  <a:pt x="1178" y="41252"/>
                </a:lnTo>
                <a:lnTo>
                  <a:pt x="2367" y="44793"/>
                </a:lnTo>
                <a:lnTo>
                  <a:pt x="3545" y="47150"/>
                </a:lnTo>
                <a:lnTo>
                  <a:pt x="5912" y="49507"/>
                </a:lnTo>
                <a:lnTo>
                  <a:pt x="7091" y="53037"/>
                </a:lnTo>
                <a:lnTo>
                  <a:pt x="10646" y="56578"/>
                </a:lnTo>
                <a:lnTo>
                  <a:pt x="15370" y="58935"/>
                </a:lnTo>
                <a:lnTo>
                  <a:pt x="18926" y="62465"/>
                </a:lnTo>
                <a:lnTo>
                  <a:pt x="21293" y="63649"/>
                </a:lnTo>
                <a:lnTo>
                  <a:pt x="24838" y="66006"/>
                </a:lnTo>
                <a:lnTo>
                  <a:pt x="27206" y="68363"/>
                </a:lnTo>
                <a:lnTo>
                  <a:pt x="26017" y="66006"/>
                </a:lnTo>
                <a:lnTo>
                  <a:pt x="24838" y="63649"/>
                </a:lnTo>
                <a:lnTo>
                  <a:pt x="21293" y="61292"/>
                </a:lnTo>
                <a:lnTo>
                  <a:pt x="20104" y="58935"/>
                </a:lnTo>
                <a:lnTo>
                  <a:pt x="17737" y="57751"/>
                </a:lnTo>
                <a:lnTo>
                  <a:pt x="15370" y="54221"/>
                </a:lnTo>
                <a:lnTo>
                  <a:pt x="14192" y="51864"/>
                </a:lnTo>
                <a:lnTo>
                  <a:pt x="11825" y="49507"/>
                </a:lnTo>
                <a:lnTo>
                  <a:pt x="9458" y="44793"/>
                </a:lnTo>
                <a:lnTo>
                  <a:pt x="8279" y="42436"/>
                </a:lnTo>
                <a:lnTo>
                  <a:pt x="5912" y="38895"/>
                </a:lnTo>
                <a:lnTo>
                  <a:pt x="5912" y="21213"/>
                </a:lnTo>
                <a:lnTo>
                  <a:pt x="7091" y="17682"/>
                </a:lnTo>
                <a:lnTo>
                  <a:pt x="8279" y="15325"/>
                </a:lnTo>
                <a:lnTo>
                  <a:pt x="10646" y="11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12319" y="4422893"/>
            <a:ext cx="18926" cy="57754"/>
          </a:xfrm>
          <a:custGeom>
            <a:avLst/>
            <a:gdLst/>
            <a:ahLst/>
            <a:cxnLst/>
            <a:rect l="l" t="t" r="r" b="b"/>
            <a:pathLst>
              <a:path w="18926" h="57754">
                <a:moveTo>
                  <a:pt x="3555" y="51861"/>
                </a:moveTo>
                <a:lnTo>
                  <a:pt x="1188" y="55397"/>
                </a:lnTo>
                <a:lnTo>
                  <a:pt x="0" y="57754"/>
                </a:lnTo>
                <a:lnTo>
                  <a:pt x="2367" y="56576"/>
                </a:lnTo>
                <a:lnTo>
                  <a:pt x="4734" y="53040"/>
                </a:lnTo>
                <a:lnTo>
                  <a:pt x="9468" y="50682"/>
                </a:lnTo>
                <a:lnTo>
                  <a:pt x="9468" y="47147"/>
                </a:lnTo>
                <a:lnTo>
                  <a:pt x="11835" y="45967"/>
                </a:lnTo>
                <a:lnTo>
                  <a:pt x="13013" y="42432"/>
                </a:lnTo>
                <a:lnTo>
                  <a:pt x="14202" y="41253"/>
                </a:lnTo>
                <a:lnTo>
                  <a:pt x="15380" y="37717"/>
                </a:lnTo>
                <a:lnTo>
                  <a:pt x="17747" y="35360"/>
                </a:lnTo>
                <a:lnTo>
                  <a:pt x="18926" y="33003"/>
                </a:lnTo>
                <a:lnTo>
                  <a:pt x="18926" y="18859"/>
                </a:lnTo>
                <a:lnTo>
                  <a:pt x="17747" y="16501"/>
                </a:lnTo>
                <a:lnTo>
                  <a:pt x="17747" y="14144"/>
                </a:lnTo>
                <a:lnTo>
                  <a:pt x="16569" y="10607"/>
                </a:lnTo>
                <a:lnTo>
                  <a:pt x="15380" y="9429"/>
                </a:lnTo>
                <a:lnTo>
                  <a:pt x="14202" y="4714"/>
                </a:lnTo>
                <a:lnTo>
                  <a:pt x="11835" y="1178"/>
                </a:lnTo>
                <a:lnTo>
                  <a:pt x="9468" y="0"/>
                </a:lnTo>
                <a:lnTo>
                  <a:pt x="8289" y="0"/>
                </a:lnTo>
                <a:lnTo>
                  <a:pt x="9468" y="1178"/>
                </a:lnTo>
                <a:lnTo>
                  <a:pt x="9468" y="4714"/>
                </a:lnTo>
                <a:lnTo>
                  <a:pt x="10646" y="9429"/>
                </a:lnTo>
                <a:lnTo>
                  <a:pt x="11835" y="12965"/>
                </a:lnTo>
                <a:lnTo>
                  <a:pt x="13013" y="17679"/>
                </a:lnTo>
                <a:lnTo>
                  <a:pt x="13013" y="30645"/>
                </a:lnTo>
                <a:lnTo>
                  <a:pt x="11835" y="33003"/>
                </a:lnTo>
                <a:lnTo>
                  <a:pt x="10646" y="35360"/>
                </a:lnTo>
                <a:lnTo>
                  <a:pt x="10646" y="37717"/>
                </a:lnTo>
                <a:lnTo>
                  <a:pt x="9468" y="41253"/>
                </a:lnTo>
                <a:lnTo>
                  <a:pt x="8289" y="42432"/>
                </a:lnTo>
                <a:lnTo>
                  <a:pt x="7101" y="44789"/>
                </a:lnTo>
                <a:lnTo>
                  <a:pt x="5922" y="47147"/>
                </a:lnTo>
                <a:lnTo>
                  <a:pt x="3555" y="51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28065" y="3685048"/>
            <a:ext cx="7130" cy="135542"/>
          </a:xfrm>
          <a:custGeom>
            <a:avLst/>
            <a:gdLst/>
            <a:ahLst/>
            <a:cxnLst/>
            <a:rect l="l" t="t" r="r" b="b"/>
            <a:pathLst>
              <a:path w="7130" h="135542">
                <a:moveTo>
                  <a:pt x="1188" y="126114"/>
                </a:moveTo>
                <a:lnTo>
                  <a:pt x="1188" y="130828"/>
                </a:lnTo>
                <a:lnTo>
                  <a:pt x="2376" y="133185"/>
                </a:lnTo>
                <a:lnTo>
                  <a:pt x="3565" y="135542"/>
                </a:lnTo>
                <a:lnTo>
                  <a:pt x="4753" y="134369"/>
                </a:lnTo>
                <a:lnTo>
                  <a:pt x="4753" y="126114"/>
                </a:lnTo>
                <a:lnTo>
                  <a:pt x="5942" y="123757"/>
                </a:lnTo>
                <a:lnTo>
                  <a:pt x="5942" y="110789"/>
                </a:lnTo>
                <a:lnTo>
                  <a:pt x="7130" y="106075"/>
                </a:lnTo>
                <a:lnTo>
                  <a:pt x="7130" y="20029"/>
                </a:lnTo>
                <a:lnTo>
                  <a:pt x="5942" y="16499"/>
                </a:lnTo>
                <a:lnTo>
                  <a:pt x="5942" y="0"/>
                </a:lnTo>
                <a:lnTo>
                  <a:pt x="4753" y="0"/>
                </a:lnTo>
                <a:lnTo>
                  <a:pt x="3565" y="2357"/>
                </a:lnTo>
                <a:lnTo>
                  <a:pt x="3565" y="3530"/>
                </a:lnTo>
                <a:lnTo>
                  <a:pt x="2376" y="7071"/>
                </a:lnTo>
                <a:lnTo>
                  <a:pt x="2376" y="11785"/>
                </a:lnTo>
                <a:lnTo>
                  <a:pt x="1188" y="16499"/>
                </a:lnTo>
                <a:lnTo>
                  <a:pt x="1188" y="25927"/>
                </a:lnTo>
                <a:lnTo>
                  <a:pt x="0" y="29457"/>
                </a:lnTo>
                <a:lnTo>
                  <a:pt x="0" y="122574"/>
                </a:lnTo>
                <a:lnTo>
                  <a:pt x="1188" y="126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54361" y="3147612"/>
            <a:ext cx="48499" cy="103728"/>
          </a:xfrm>
          <a:custGeom>
            <a:avLst/>
            <a:gdLst/>
            <a:ahLst/>
            <a:cxnLst/>
            <a:rect l="l" t="t" r="r" b="b"/>
            <a:pathLst>
              <a:path w="48499" h="103728">
                <a:moveTo>
                  <a:pt x="8279" y="25857"/>
                </a:moveTo>
                <a:lnTo>
                  <a:pt x="10646" y="28244"/>
                </a:lnTo>
                <a:lnTo>
                  <a:pt x="10646" y="31824"/>
                </a:lnTo>
                <a:lnTo>
                  <a:pt x="13013" y="35305"/>
                </a:lnTo>
                <a:lnTo>
                  <a:pt x="15380" y="40078"/>
                </a:lnTo>
                <a:lnTo>
                  <a:pt x="16559" y="44753"/>
                </a:lnTo>
                <a:lnTo>
                  <a:pt x="20104" y="48234"/>
                </a:lnTo>
                <a:lnTo>
                  <a:pt x="21293" y="53007"/>
                </a:lnTo>
                <a:lnTo>
                  <a:pt x="24838" y="56488"/>
                </a:lnTo>
                <a:lnTo>
                  <a:pt x="26027" y="60068"/>
                </a:lnTo>
                <a:lnTo>
                  <a:pt x="28394" y="64742"/>
                </a:lnTo>
                <a:lnTo>
                  <a:pt x="29573" y="68323"/>
                </a:lnTo>
                <a:lnTo>
                  <a:pt x="31940" y="72997"/>
                </a:lnTo>
                <a:lnTo>
                  <a:pt x="34307" y="76577"/>
                </a:lnTo>
                <a:lnTo>
                  <a:pt x="35485" y="80058"/>
                </a:lnTo>
                <a:lnTo>
                  <a:pt x="37852" y="83638"/>
                </a:lnTo>
                <a:lnTo>
                  <a:pt x="39031" y="87219"/>
                </a:lnTo>
                <a:lnTo>
                  <a:pt x="41398" y="90699"/>
                </a:lnTo>
                <a:lnTo>
                  <a:pt x="42586" y="93086"/>
                </a:lnTo>
                <a:lnTo>
                  <a:pt x="43765" y="96567"/>
                </a:lnTo>
                <a:lnTo>
                  <a:pt x="44953" y="97760"/>
                </a:lnTo>
                <a:lnTo>
                  <a:pt x="47320" y="101341"/>
                </a:lnTo>
                <a:lnTo>
                  <a:pt x="48499" y="103728"/>
                </a:lnTo>
                <a:lnTo>
                  <a:pt x="48499" y="101341"/>
                </a:lnTo>
                <a:lnTo>
                  <a:pt x="47320" y="98954"/>
                </a:lnTo>
                <a:lnTo>
                  <a:pt x="46132" y="96567"/>
                </a:lnTo>
                <a:lnTo>
                  <a:pt x="44953" y="94280"/>
                </a:lnTo>
                <a:lnTo>
                  <a:pt x="43765" y="91893"/>
                </a:lnTo>
                <a:lnTo>
                  <a:pt x="42586" y="88313"/>
                </a:lnTo>
                <a:lnTo>
                  <a:pt x="40219" y="83638"/>
                </a:lnTo>
                <a:lnTo>
                  <a:pt x="39031" y="80058"/>
                </a:lnTo>
                <a:lnTo>
                  <a:pt x="36674" y="76577"/>
                </a:lnTo>
                <a:lnTo>
                  <a:pt x="34307" y="72997"/>
                </a:lnTo>
                <a:lnTo>
                  <a:pt x="33118" y="68323"/>
                </a:lnTo>
                <a:lnTo>
                  <a:pt x="30751" y="63649"/>
                </a:lnTo>
                <a:lnTo>
                  <a:pt x="29573" y="58875"/>
                </a:lnTo>
                <a:lnTo>
                  <a:pt x="27206" y="54201"/>
                </a:lnTo>
                <a:lnTo>
                  <a:pt x="26027" y="50620"/>
                </a:lnTo>
                <a:lnTo>
                  <a:pt x="24838" y="49427"/>
                </a:lnTo>
                <a:lnTo>
                  <a:pt x="23660" y="45946"/>
                </a:lnTo>
                <a:lnTo>
                  <a:pt x="22471" y="43559"/>
                </a:lnTo>
                <a:lnTo>
                  <a:pt x="20104" y="38885"/>
                </a:lnTo>
                <a:lnTo>
                  <a:pt x="18926" y="34111"/>
                </a:lnTo>
                <a:lnTo>
                  <a:pt x="15380" y="29437"/>
                </a:lnTo>
                <a:lnTo>
                  <a:pt x="14192" y="25857"/>
                </a:lnTo>
                <a:lnTo>
                  <a:pt x="11825" y="21183"/>
                </a:lnTo>
                <a:lnTo>
                  <a:pt x="10646" y="16409"/>
                </a:lnTo>
                <a:lnTo>
                  <a:pt x="9468" y="12928"/>
                </a:lnTo>
                <a:lnTo>
                  <a:pt x="7101" y="10541"/>
                </a:lnTo>
                <a:lnTo>
                  <a:pt x="5912" y="7061"/>
                </a:lnTo>
                <a:lnTo>
                  <a:pt x="4734" y="4674"/>
                </a:lnTo>
                <a:lnTo>
                  <a:pt x="1178" y="0"/>
                </a:lnTo>
                <a:lnTo>
                  <a:pt x="0" y="2287"/>
                </a:lnTo>
                <a:lnTo>
                  <a:pt x="0" y="5867"/>
                </a:lnTo>
                <a:lnTo>
                  <a:pt x="1178" y="9348"/>
                </a:lnTo>
                <a:lnTo>
                  <a:pt x="1178" y="11735"/>
                </a:lnTo>
                <a:lnTo>
                  <a:pt x="2367" y="14122"/>
                </a:lnTo>
                <a:lnTo>
                  <a:pt x="3545" y="16409"/>
                </a:lnTo>
                <a:lnTo>
                  <a:pt x="5912" y="18796"/>
                </a:lnTo>
                <a:lnTo>
                  <a:pt x="5912" y="21183"/>
                </a:lnTo>
                <a:lnTo>
                  <a:pt x="8279" y="25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19964" y="3939634"/>
            <a:ext cx="138416" cy="123767"/>
          </a:xfrm>
          <a:custGeom>
            <a:avLst/>
            <a:gdLst/>
            <a:ahLst/>
            <a:cxnLst/>
            <a:rect l="l" t="t" r="r" b="b"/>
            <a:pathLst>
              <a:path w="138416" h="123767">
                <a:moveTo>
                  <a:pt x="138416" y="0"/>
                </a:moveTo>
                <a:lnTo>
                  <a:pt x="137218" y="0"/>
                </a:lnTo>
                <a:lnTo>
                  <a:pt x="136821" y="794"/>
                </a:lnTo>
                <a:lnTo>
                  <a:pt x="138416" y="0"/>
                </a:lnTo>
                <a:close/>
              </a:path>
              <a:path w="138416" h="123767">
                <a:moveTo>
                  <a:pt x="43765" y="96657"/>
                </a:moveTo>
                <a:lnTo>
                  <a:pt x="39041" y="99014"/>
                </a:lnTo>
                <a:lnTo>
                  <a:pt x="34307" y="101371"/>
                </a:lnTo>
                <a:lnTo>
                  <a:pt x="29573" y="104901"/>
                </a:lnTo>
                <a:lnTo>
                  <a:pt x="27206" y="106085"/>
                </a:lnTo>
                <a:lnTo>
                  <a:pt x="24838" y="106085"/>
                </a:lnTo>
                <a:lnTo>
                  <a:pt x="22481" y="108442"/>
                </a:lnTo>
                <a:lnTo>
                  <a:pt x="20114" y="110799"/>
                </a:lnTo>
                <a:lnTo>
                  <a:pt x="16559" y="111972"/>
                </a:lnTo>
                <a:lnTo>
                  <a:pt x="13013" y="115513"/>
                </a:lnTo>
                <a:lnTo>
                  <a:pt x="10646" y="115513"/>
                </a:lnTo>
                <a:lnTo>
                  <a:pt x="7101" y="119043"/>
                </a:lnTo>
                <a:lnTo>
                  <a:pt x="3555" y="120227"/>
                </a:lnTo>
                <a:lnTo>
                  <a:pt x="1785" y="122874"/>
                </a:lnTo>
                <a:lnTo>
                  <a:pt x="2367" y="122584"/>
                </a:lnTo>
                <a:lnTo>
                  <a:pt x="5912" y="121410"/>
                </a:lnTo>
                <a:lnTo>
                  <a:pt x="8279" y="120227"/>
                </a:lnTo>
                <a:lnTo>
                  <a:pt x="13013" y="119043"/>
                </a:lnTo>
                <a:lnTo>
                  <a:pt x="15380" y="117870"/>
                </a:lnTo>
                <a:lnTo>
                  <a:pt x="18926" y="116686"/>
                </a:lnTo>
                <a:lnTo>
                  <a:pt x="21293" y="115513"/>
                </a:lnTo>
                <a:lnTo>
                  <a:pt x="24838" y="115513"/>
                </a:lnTo>
                <a:lnTo>
                  <a:pt x="27206" y="114329"/>
                </a:lnTo>
                <a:lnTo>
                  <a:pt x="29573" y="111972"/>
                </a:lnTo>
                <a:lnTo>
                  <a:pt x="34307" y="110799"/>
                </a:lnTo>
                <a:lnTo>
                  <a:pt x="36674" y="109615"/>
                </a:lnTo>
                <a:lnTo>
                  <a:pt x="40219" y="108442"/>
                </a:lnTo>
                <a:lnTo>
                  <a:pt x="43765" y="106085"/>
                </a:lnTo>
                <a:lnTo>
                  <a:pt x="47320" y="106085"/>
                </a:lnTo>
                <a:lnTo>
                  <a:pt x="50866" y="104901"/>
                </a:lnTo>
                <a:lnTo>
                  <a:pt x="53233" y="102544"/>
                </a:lnTo>
                <a:lnTo>
                  <a:pt x="57967" y="101371"/>
                </a:lnTo>
                <a:lnTo>
                  <a:pt x="60334" y="99014"/>
                </a:lnTo>
                <a:lnTo>
                  <a:pt x="63880" y="96657"/>
                </a:lnTo>
                <a:lnTo>
                  <a:pt x="67425" y="95473"/>
                </a:lnTo>
                <a:lnTo>
                  <a:pt x="69792" y="93116"/>
                </a:lnTo>
                <a:lnTo>
                  <a:pt x="73338" y="91943"/>
                </a:lnTo>
                <a:lnTo>
                  <a:pt x="76893" y="89586"/>
                </a:lnTo>
                <a:lnTo>
                  <a:pt x="80439" y="87229"/>
                </a:lnTo>
                <a:lnTo>
                  <a:pt x="82806" y="83688"/>
                </a:lnTo>
                <a:lnTo>
                  <a:pt x="85173" y="82505"/>
                </a:lnTo>
                <a:lnTo>
                  <a:pt x="88719" y="78974"/>
                </a:lnTo>
                <a:lnTo>
                  <a:pt x="91086" y="75434"/>
                </a:lnTo>
                <a:lnTo>
                  <a:pt x="94631" y="73077"/>
                </a:lnTo>
                <a:lnTo>
                  <a:pt x="96998" y="68363"/>
                </a:lnTo>
                <a:lnTo>
                  <a:pt x="100544" y="66006"/>
                </a:lnTo>
                <a:lnTo>
                  <a:pt x="101732" y="62475"/>
                </a:lnTo>
                <a:lnTo>
                  <a:pt x="105278" y="58935"/>
                </a:lnTo>
                <a:lnTo>
                  <a:pt x="106466" y="54221"/>
                </a:lnTo>
                <a:lnTo>
                  <a:pt x="110012" y="50680"/>
                </a:lnTo>
                <a:lnTo>
                  <a:pt x="112379" y="47150"/>
                </a:lnTo>
                <a:lnTo>
                  <a:pt x="114746" y="43609"/>
                </a:lnTo>
                <a:lnTo>
                  <a:pt x="117113" y="40078"/>
                </a:lnTo>
                <a:lnTo>
                  <a:pt x="119470" y="36538"/>
                </a:lnTo>
                <a:lnTo>
                  <a:pt x="120659" y="31824"/>
                </a:lnTo>
                <a:lnTo>
                  <a:pt x="123026" y="28293"/>
                </a:lnTo>
                <a:lnTo>
                  <a:pt x="124204" y="24753"/>
                </a:lnTo>
                <a:lnTo>
                  <a:pt x="126571" y="21222"/>
                </a:lnTo>
                <a:lnTo>
                  <a:pt x="127750" y="18865"/>
                </a:lnTo>
                <a:lnTo>
                  <a:pt x="128938" y="16499"/>
                </a:lnTo>
                <a:lnTo>
                  <a:pt x="130117" y="12968"/>
                </a:lnTo>
                <a:lnTo>
                  <a:pt x="132484" y="10611"/>
                </a:lnTo>
                <a:lnTo>
                  <a:pt x="133672" y="5897"/>
                </a:lnTo>
                <a:lnTo>
                  <a:pt x="136040" y="2357"/>
                </a:lnTo>
                <a:lnTo>
                  <a:pt x="136821" y="794"/>
                </a:lnTo>
                <a:lnTo>
                  <a:pt x="136040" y="1183"/>
                </a:lnTo>
                <a:lnTo>
                  <a:pt x="133672" y="4714"/>
                </a:lnTo>
                <a:lnTo>
                  <a:pt x="132484" y="7071"/>
                </a:lnTo>
                <a:lnTo>
                  <a:pt x="130117" y="10611"/>
                </a:lnTo>
                <a:lnTo>
                  <a:pt x="127750" y="12968"/>
                </a:lnTo>
                <a:lnTo>
                  <a:pt x="125393" y="17682"/>
                </a:lnTo>
                <a:lnTo>
                  <a:pt x="124204" y="21222"/>
                </a:lnTo>
                <a:lnTo>
                  <a:pt x="120659" y="24753"/>
                </a:lnTo>
                <a:lnTo>
                  <a:pt x="119470" y="27110"/>
                </a:lnTo>
                <a:lnTo>
                  <a:pt x="117113" y="30650"/>
                </a:lnTo>
                <a:lnTo>
                  <a:pt x="114746" y="35364"/>
                </a:lnTo>
                <a:lnTo>
                  <a:pt x="112379" y="37721"/>
                </a:lnTo>
                <a:lnTo>
                  <a:pt x="110012" y="40078"/>
                </a:lnTo>
                <a:lnTo>
                  <a:pt x="108824" y="42436"/>
                </a:lnTo>
                <a:lnTo>
                  <a:pt x="106466" y="44793"/>
                </a:lnTo>
                <a:lnTo>
                  <a:pt x="105278" y="47150"/>
                </a:lnTo>
                <a:lnTo>
                  <a:pt x="101732" y="49507"/>
                </a:lnTo>
                <a:lnTo>
                  <a:pt x="100544" y="53047"/>
                </a:lnTo>
                <a:lnTo>
                  <a:pt x="95820" y="55404"/>
                </a:lnTo>
                <a:lnTo>
                  <a:pt x="93453" y="58935"/>
                </a:lnTo>
                <a:lnTo>
                  <a:pt x="89897" y="63649"/>
                </a:lnTo>
                <a:lnTo>
                  <a:pt x="86352" y="67189"/>
                </a:lnTo>
                <a:lnTo>
                  <a:pt x="82806" y="68363"/>
                </a:lnTo>
                <a:lnTo>
                  <a:pt x="81618" y="70720"/>
                </a:lnTo>
                <a:lnTo>
                  <a:pt x="78072" y="73077"/>
                </a:lnTo>
                <a:lnTo>
                  <a:pt x="75705" y="75434"/>
                </a:lnTo>
                <a:lnTo>
                  <a:pt x="72159" y="77791"/>
                </a:lnTo>
                <a:lnTo>
                  <a:pt x="69792" y="78974"/>
                </a:lnTo>
                <a:lnTo>
                  <a:pt x="67425" y="81331"/>
                </a:lnTo>
                <a:lnTo>
                  <a:pt x="63880" y="83688"/>
                </a:lnTo>
                <a:lnTo>
                  <a:pt x="60334" y="84862"/>
                </a:lnTo>
                <a:lnTo>
                  <a:pt x="57967" y="87229"/>
                </a:lnTo>
                <a:lnTo>
                  <a:pt x="53233" y="89586"/>
                </a:lnTo>
                <a:lnTo>
                  <a:pt x="49687" y="91943"/>
                </a:lnTo>
                <a:lnTo>
                  <a:pt x="46132" y="94300"/>
                </a:lnTo>
                <a:lnTo>
                  <a:pt x="43765" y="96657"/>
                </a:lnTo>
                <a:close/>
              </a:path>
              <a:path w="138416" h="123767">
                <a:moveTo>
                  <a:pt x="1785" y="122874"/>
                </a:moveTo>
                <a:lnTo>
                  <a:pt x="0" y="123767"/>
                </a:lnTo>
                <a:lnTo>
                  <a:pt x="1188" y="123767"/>
                </a:lnTo>
                <a:lnTo>
                  <a:pt x="1785" y="122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97672" y="3933747"/>
            <a:ext cx="150232" cy="139083"/>
          </a:xfrm>
          <a:custGeom>
            <a:avLst/>
            <a:gdLst/>
            <a:ahLst/>
            <a:cxnLst/>
            <a:rect l="l" t="t" r="r" b="b"/>
            <a:pathLst>
              <a:path w="150232" h="139083">
                <a:moveTo>
                  <a:pt x="147865" y="137899"/>
                </a:moveTo>
                <a:lnTo>
                  <a:pt x="146666" y="137502"/>
                </a:lnTo>
                <a:lnTo>
                  <a:pt x="149043" y="139083"/>
                </a:lnTo>
                <a:lnTo>
                  <a:pt x="150232" y="139083"/>
                </a:lnTo>
                <a:lnTo>
                  <a:pt x="147865" y="137899"/>
                </a:lnTo>
                <a:close/>
              </a:path>
              <a:path w="150232" h="139083">
                <a:moveTo>
                  <a:pt x="18926" y="45966"/>
                </a:moveTo>
                <a:lnTo>
                  <a:pt x="20114" y="47140"/>
                </a:lnTo>
                <a:lnTo>
                  <a:pt x="22471" y="50680"/>
                </a:lnTo>
                <a:lnTo>
                  <a:pt x="24838" y="53037"/>
                </a:lnTo>
                <a:lnTo>
                  <a:pt x="26027" y="56568"/>
                </a:lnTo>
                <a:lnTo>
                  <a:pt x="28394" y="60108"/>
                </a:lnTo>
                <a:lnTo>
                  <a:pt x="30761" y="62465"/>
                </a:lnTo>
                <a:lnTo>
                  <a:pt x="31940" y="64822"/>
                </a:lnTo>
                <a:lnTo>
                  <a:pt x="35485" y="68363"/>
                </a:lnTo>
                <a:lnTo>
                  <a:pt x="37852" y="69536"/>
                </a:lnTo>
                <a:lnTo>
                  <a:pt x="40219" y="74250"/>
                </a:lnTo>
                <a:lnTo>
                  <a:pt x="42586" y="76607"/>
                </a:lnTo>
                <a:lnTo>
                  <a:pt x="44953" y="78964"/>
                </a:lnTo>
                <a:lnTo>
                  <a:pt x="48499" y="82505"/>
                </a:lnTo>
                <a:lnTo>
                  <a:pt x="50866" y="84862"/>
                </a:lnTo>
                <a:lnTo>
                  <a:pt x="54412" y="88392"/>
                </a:lnTo>
                <a:lnTo>
                  <a:pt x="56779" y="89576"/>
                </a:lnTo>
                <a:lnTo>
                  <a:pt x="59146" y="93116"/>
                </a:lnTo>
                <a:lnTo>
                  <a:pt x="62691" y="95473"/>
                </a:lnTo>
                <a:lnTo>
                  <a:pt x="65058" y="97830"/>
                </a:lnTo>
                <a:lnTo>
                  <a:pt x="68614" y="101361"/>
                </a:lnTo>
                <a:lnTo>
                  <a:pt x="72159" y="102544"/>
                </a:lnTo>
                <a:lnTo>
                  <a:pt x="74526" y="104901"/>
                </a:lnTo>
                <a:lnTo>
                  <a:pt x="78072" y="107258"/>
                </a:lnTo>
                <a:lnTo>
                  <a:pt x="82806" y="108432"/>
                </a:lnTo>
                <a:lnTo>
                  <a:pt x="85173" y="111972"/>
                </a:lnTo>
                <a:lnTo>
                  <a:pt x="88719" y="111972"/>
                </a:lnTo>
                <a:lnTo>
                  <a:pt x="92264" y="114329"/>
                </a:lnTo>
                <a:lnTo>
                  <a:pt x="96998" y="116686"/>
                </a:lnTo>
                <a:lnTo>
                  <a:pt x="99365" y="117860"/>
                </a:lnTo>
                <a:lnTo>
                  <a:pt x="102911" y="120217"/>
                </a:lnTo>
                <a:lnTo>
                  <a:pt x="106466" y="121400"/>
                </a:lnTo>
                <a:lnTo>
                  <a:pt x="111191" y="123757"/>
                </a:lnTo>
                <a:lnTo>
                  <a:pt x="113558" y="126114"/>
                </a:lnTo>
                <a:lnTo>
                  <a:pt x="117103" y="126114"/>
                </a:lnTo>
                <a:lnTo>
                  <a:pt x="120659" y="128471"/>
                </a:lnTo>
                <a:lnTo>
                  <a:pt x="124204" y="129655"/>
                </a:lnTo>
                <a:lnTo>
                  <a:pt x="126571" y="130828"/>
                </a:lnTo>
                <a:lnTo>
                  <a:pt x="130117" y="130828"/>
                </a:lnTo>
                <a:lnTo>
                  <a:pt x="132484" y="132012"/>
                </a:lnTo>
                <a:lnTo>
                  <a:pt x="134851" y="133185"/>
                </a:lnTo>
                <a:lnTo>
                  <a:pt x="139585" y="135542"/>
                </a:lnTo>
                <a:lnTo>
                  <a:pt x="144319" y="136726"/>
                </a:lnTo>
                <a:lnTo>
                  <a:pt x="146666" y="137502"/>
                </a:lnTo>
                <a:lnTo>
                  <a:pt x="145498" y="136726"/>
                </a:lnTo>
                <a:lnTo>
                  <a:pt x="141952" y="135542"/>
                </a:lnTo>
                <a:lnTo>
                  <a:pt x="137218" y="132012"/>
                </a:lnTo>
                <a:lnTo>
                  <a:pt x="133672" y="130828"/>
                </a:lnTo>
                <a:lnTo>
                  <a:pt x="130117" y="129655"/>
                </a:lnTo>
                <a:lnTo>
                  <a:pt x="127750" y="127298"/>
                </a:lnTo>
                <a:lnTo>
                  <a:pt x="125393" y="126114"/>
                </a:lnTo>
                <a:lnTo>
                  <a:pt x="120659" y="123757"/>
                </a:lnTo>
                <a:lnTo>
                  <a:pt x="118292" y="121400"/>
                </a:lnTo>
                <a:lnTo>
                  <a:pt x="114746" y="119043"/>
                </a:lnTo>
                <a:lnTo>
                  <a:pt x="111191" y="116686"/>
                </a:lnTo>
                <a:lnTo>
                  <a:pt x="106466" y="114329"/>
                </a:lnTo>
                <a:lnTo>
                  <a:pt x="104099" y="111972"/>
                </a:lnTo>
                <a:lnTo>
                  <a:pt x="100544" y="110789"/>
                </a:lnTo>
                <a:lnTo>
                  <a:pt x="96998" y="107258"/>
                </a:lnTo>
                <a:lnTo>
                  <a:pt x="92264" y="104901"/>
                </a:lnTo>
                <a:lnTo>
                  <a:pt x="88719" y="102544"/>
                </a:lnTo>
                <a:lnTo>
                  <a:pt x="86352" y="100187"/>
                </a:lnTo>
                <a:lnTo>
                  <a:pt x="82806" y="97830"/>
                </a:lnTo>
                <a:lnTo>
                  <a:pt x="78072" y="94290"/>
                </a:lnTo>
                <a:lnTo>
                  <a:pt x="74526" y="91933"/>
                </a:lnTo>
                <a:lnTo>
                  <a:pt x="70971" y="89576"/>
                </a:lnTo>
                <a:lnTo>
                  <a:pt x="68614" y="87219"/>
                </a:lnTo>
                <a:lnTo>
                  <a:pt x="65058" y="83678"/>
                </a:lnTo>
                <a:lnTo>
                  <a:pt x="62691" y="82505"/>
                </a:lnTo>
                <a:lnTo>
                  <a:pt x="59146" y="78964"/>
                </a:lnTo>
                <a:lnTo>
                  <a:pt x="57967" y="77791"/>
                </a:lnTo>
                <a:lnTo>
                  <a:pt x="54412" y="74250"/>
                </a:lnTo>
                <a:lnTo>
                  <a:pt x="52045" y="71893"/>
                </a:lnTo>
                <a:lnTo>
                  <a:pt x="49687" y="69536"/>
                </a:lnTo>
                <a:lnTo>
                  <a:pt x="46132" y="67179"/>
                </a:lnTo>
                <a:lnTo>
                  <a:pt x="44953" y="64822"/>
                </a:lnTo>
                <a:lnTo>
                  <a:pt x="41398" y="61292"/>
                </a:lnTo>
                <a:lnTo>
                  <a:pt x="39041" y="57751"/>
                </a:lnTo>
                <a:lnTo>
                  <a:pt x="36674" y="55394"/>
                </a:lnTo>
                <a:lnTo>
                  <a:pt x="34307" y="50680"/>
                </a:lnTo>
                <a:lnTo>
                  <a:pt x="30761" y="48323"/>
                </a:lnTo>
                <a:lnTo>
                  <a:pt x="28394" y="45966"/>
                </a:lnTo>
                <a:lnTo>
                  <a:pt x="26027" y="41252"/>
                </a:lnTo>
                <a:lnTo>
                  <a:pt x="24838" y="38895"/>
                </a:lnTo>
                <a:lnTo>
                  <a:pt x="22471" y="35355"/>
                </a:lnTo>
                <a:lnTo>
                  <a:pt x="20114" y="31824"/>
                </a:lnTo>
                <a:lnTo>
                  <a:pt x="17747" y="29467"/>
                </a:lnTo>
                <a:lnTo>
                  <a:pt x="16559" y="27110"/>
                </a:lnTo>
                <a:lnTo>
                  <a:pt x="14192" y="23570"/>
                </a:lnTo>
                <a:lnTo>
                  <a:pt x="11835" y="21213"/>
                </a:lnTo>
                <a:lnTo>
                  <a:pt x="10646" y="17672"/>
                </a:lnTo>
                <a:lnTo>
                  <a:pt x="7101" y="12958"/>
                </a:lnTo>
                <a:lnTo>
                  <a:pt x="4734" y="8244"/>
                </a:lnTo>
                <a:lnTo>
                  <a:pt x="2367" y="4714"/>
                </a:lnTo>
                <a:lnTo>
                  <a:pt x="1188" y="2357"/>
                </a:lnTo>
                <a:lnTo>
                  <a:pt x="0" y="0"/>
                </a:lnTo>
                <a:lnTo>
                  <a:pt x="5912" y="18856"/>
                </a:lnTo>
                <a:lnTo>
                  <a:pt x="7101" y="22386"/>
                </a:lnTo>
                <a:lnTo>
                  <a:pt x="7101" y="25927"/>
                </a:lnTo>
                <a:lnTo>
                  <a:pt x="9468" y="29467"/>
                </a:lnTo>
                <a:lnTo>
                  <a:pt x="11835" y="35355"/>
                </a:lnTo>
                <a:lnTo>
                  <a:pt x="14192" y="36538"/>
                </a:lnTo>
                <a:lnTo>
                  <a:pt x="15380" y="40069"/>
                </a:lnTo>
                <a:lnTo>
                  <a:pt x="16559" y="42426"/>
                </a:lnTo>
                <a:lnTo>
                  <a:pt x="18926" y="45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08229" y="3752228"/>
            <a:ext cx="49677" cy="102544"/>
          </a:xfrm>
          <a:custGeom>
            <a:avLst/>
            <a:gdLst/>
            <a:ahLst/>
            <a:cxnLst/>
            <a:rect l="l" t="t" r="r" b="b"/>
            <a:pathLst>
              <a:path w="49677" h="102544">
                <a:moveTo>
                  <a:pt x="10646" y="42436"/>
                </a:moveTo>
                <a:lnTo>
                  <a:pt x="9458" y="37721"/>
                </a:lnTo>
                <a:lnTo>
                  <a:pt x="9458" y="28284"/>
                </a:lnTo>
                <a:lnTo>
                  <a:pt x="10646" y="23570"/>
                </a:lnTo>
                <a:lnTo>
                  <a:pt x="10646" y="18856"/>
                </a:lnTo>
                <a:lnTo>
                  <a:pt x="11825" y="15325"/>
                </a:lnTo>
                <a:lnTo>
                  <a:pt x="13013" y="11785"/>
                </a:lnTo>
                <a:lnTo>
                  <a:pt x="16559" y="0"/>
                </a:lnTo>
                <a:lnTo>
                  <a:pt x="9458" y="9428"/>
                </a:lnTo>
                <a:lnTo>
                  <a:pt x="8279" y="10611"/>
                </a:lnTo>
                <a:lnTo>
                  <a:pt x="7101" y="12968"/>
                </a:lnTo>
                <a:lnTo>
                  <a:pt x="4734" y="15325"/>
                </a:lnTo>
                <a:lnTo>
                  <a:pt x="4734" y="18856"/>
                </a:lnTo>
                <a:lnTo>
                  <a:pt x="3545" y="22396"/>
                </a:lnTo>
                <a:lnTo>
                  <a:pt x="2367" y="25927"/>
                </a:lnTo>
                <a:lnTo>
                  <a:pt x="1178" y="29467"/>
                </a:lnTo>
                <a:lnTo>
                  <a:pt x="1178" y="34181"/>
                </a:lnTo>
                <a:lnTo>
                  <a:pt x="0" y="37721"/>
                </a:lnTo>
                <a:lnTo>
                  <a:pt x="0" y="45966"/>
                </a:lnTo>
                <a:lnTo>
                  <a:pt x="1178" y="50680"/>
                </a:lnTo>
                <a:lnTo>
                  <a:pt x="2367" y="55394"/>
                </a:lnTo>
                <a:lnTo>
                  <a:pt x="3545" y="58935"/>
                </a:lnTo>
                <a:lnTo>
                  <a:pt x="4734" y="63649"/>
                </a:lnTo>
                <a:lnTo>
                  <a:pt x="8279" y="69546"/>
                </a:lnTo>
                <a:lnTo>
                  <a:pt x="10646" y="73077"/>
                </a:lnTo>
                <a:lnTo>
                  <a:pt x="14192" y="76617"/>
                </a:lnTo>
                <a:lnTo>
                  <a:pt x="16559" y="81331"/>
                </a:lnTo>
                <a:lnTo>
                  <a:pt x="20104" y="83688"/>
                </a:lnTo>
                <a:lnTo>
                  <a:pt x="23660" y="86045"/>
                </a:lnTo>
                <a:lnTo>
                  <a:pt x="27206" y="89576"/>
                </a:lnTo>
                <a:lnTo>
                  <a:pt x="30751" y="91933"/>
                </a:lnTo>
                <a:lnTo>
                  <a:pt x="34307" y="95473"/>
                </a:lnTo>
                <a:lnTo>
                  <a:pt x="36674" y="95473"/>
                </a:lnTo>
                <a:lnTo>
                  <a:pt x="49677" y="102544"/>
                </a:lnTo>
                <a:lnTo>
                  <a:pt x="39031" y="94290"/>
                </a:lnTo>
                <a:lnTo>
                  <a:pt x="35485" y="90759"/>
                </a:lnTo>
                <a:lnTo>
                  <a:pt x="33118" y="88402"/>
                </a:lnTo>
                <a:lnTo>
                  <a:pt x="29573" y="84862"/>
                </a:lnTo>
                <a:lnTo>
                  <a:pt x="26027" y="81331"/>
                </a:lnTo>
                <a:lnTo>
                  <a:pt x="23660" y="76617"/>
                </a:lnTo>
                <a:lnTo>
                  <a:pt x="20104" y="73077"/>
                </a:lnTo>
                <a:lnTo>
                  <a:pt x="17747" y="67189"/>
                </a:lnTo>
                <a:lnTo>
                  <a:pt x="15380" y="62465"/>
                </a:lnTo>
                <a:lnTo>
                  <a:pt x="14192" y="60108"/>
                </a:lnTo>
                <a:lnTo>
                  <a:pt x="14192" y="57751"/>
                </a:lnTo>
                <a:lnTo>
                  <a:pt x="13013" y="55394"/>
                </a:lnTo>
                <a:lnTo>
                  <a:pt x="13013" y="53037"/>
                </a:lnTo>
                <a:lnTo>
                  <a:pt x="11825" y="50680"/>
                </a:lnTo>
                <a:lnTo>
                  <a:pt x="10646" y="48323"/>
                </a:lnTo>
                <a:lnTo>
                  <a:pt x="10646" y="42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09962" y="3732188"/>
            <a:ext cx="40209" cy="82505"/>
          </a:xfrm>
          <a:custGeom>
            <a:avLst/>
            <a:gdLst/>
            <a:ahLst/>
            <a:cxnLst/>
            <a:rect l="l" t="t" r="r" b="b"/>
            <a:pathLst>
              <a:path w="40209" h="82505">
                <a:moveTo>
                  <a:pt x="2357" y="1183"/>
                </a:moveTo>
                <a:lnTo>
                  <a:pt x="5912" y="3540"/>
                </a:lnTo>
                <a:lnTo>
                  <a:pt x="10646" y="7071"/>
                </a:lnTo>
                <a:lnTo>
                  <a:pt x="11825" y="8254"/>
                </a:lnTo>
                <a:lnTo>
                  <a:pt x="15370" y="11785"/>
                </a:lnTo>
                <a:lnTo>
                  <a:pt x="16559" y="14142"/>
                </a:lnTo>
                <a:lnTo>
                  <a:pt x="20104" y="16499"/>
                </a:lnTo>
                <a:lnTo>
                  <a:pt x="21283" y="18865"/>
                </a:lnTo>
                <a:lnTo>
                  <a:pt x="23650" y="21222"/>
                </a:lnTo>
                <a:lnTo>
                  <a:pt x="26017" y="25936"/>
                </a:lnTo>
                <a:lnTo>
                  <a:pt x="28384" y="29467"/>
                </a:lnTo>
                <a:lnTo>
                  <a:pt x="29573" y="33007"/>
                </a:lnTo>
                <a:lnTo>
                  <a:pt x="30751" y="36538"/>
                </a:lnTo>
                <a:lnTo>
                  <a:pt x="30751" y="40078"/>
                </a:lnTo>
                <a:lnTo>
                  <a:pt x="31930" y="44793"/>
                </a:lnTo>
                <a:lnTo>
                  <a:pt x="33118" y="49507"/>
                </a:lnTo>
                <a:lnTo>
                  <a:pt x="33118" y="58935"/>
                </a:lnTo>
                <a:lnTo>
                  <a:pt x="34297" y="63649"/>
                </a:lnTo>
                <a:lnTo>
                  <a:pt x="33118" y="67189"/>
                </a:lnTo>
                <a:lnTo>
                  <a:pt x="33118" y="82505"/>
                </a:lnTo>
                <a:lnTo>
                  <a:pt x="34297" y="80148"/>
                </a:lnTo>
                <a:lnTo>
                  <a:pt x="35485" y="77791"/>
                </a:lnTo>
                <a:lnTo>
                  <a:pt x="35485" y="73077"/>
                </a:lnTo>
                <a:lnTo>
                  <a:pt x="37852" y="71903"/>
                </a:lnTo>
                <a:lnTo>
                  <a:pt x="37852" y="68363"/>
                </a:lnTo>
                <a:lnTo>
                  <a:pt x="39031" y="63649"/>
                </a:lnTo>
                <a:lnTo>
                  <a:pt x="39031" y="60118"/>
                </a:lnTo>
                <a:lnTo>
                  <a:pt x="40209" y="57761"/>
                </a:lnTo>
                <a:lnTo>
                  <a:pt x="40209" y="49507"/>
                </a:lnTo>
                <a:lnTo>
                  <a:pt x="39031" y="44793"/>
                </a:lnTo>
                <a:lnTo>
                  <a:pt x="39031" y="40078"/>
                </a:lnTo>
                <a:lnTo>
                  <a:pt x="37852" y="36538"/>
                </a:lnTo>
                <a:lnTo>
                  <a:pt x="36664" y="34181"/>
                </a:lnTo>
                <a:lnTo>
                  <a:pt x="35485" y="31824"/>
                </a:lnTo>
                <a:lnTo>
                  <a:pt x="35485" y="30650"/>
                </a:lnTo>
                <a:lnTo>
                  <a:pt x="33118" y="25936"/>
                </a:lnTo>
                <a:lnTo>
                  <a:pt x="30751" y="21222"/>
                </a:lnTo>
                <a:lnTo>
                  <a:pt x="28384" y="17682"/>
                </a:lnTo>
                <a:lnTo>
                  <a:pt x="26017" y="15325"/>
                </a:lnTo>
                <a:lnTo>
                  <a:pt x="22471" y="11785"/>
                </a:lnTo>
                <a:lnTo>
                  <a:pt x="20104" y="9428"/>
                </a:lnTo>
                <a:lnTo>
                  <a:pt x="16559" y="7071"/>
                </a:lnTo>
                <a:lnTo>
                  <a:pt x="13003" y="4714"/>
                </a:lnTo>
                <a:lnTo>
                  <a:pt x="10646" y="3540"/>
                </a:lnTo>
                <a:lnTo>
                  <a:pt x="7091" y="2357"/>
                </a:lnTo>
                <a:lnTo>
                  <a:pt x="4724" y="1183"/>
                </a:lnTo>
                <a:lnTo>
                  <a:pt x="2357" y="0"/>
                </a:lnTo>
                <a:lnTo>
                  <a:pt x="0" y="0"/>
                </a:lnTo>
                <a:lnTo>
                  <a:pt x="2357" y="1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44903" y="3753411"/>
            <a:ext cx="72149" cy="32998"/>
          </a:xfrm>
          <a:custGeom>
            <a:avLst/>
            <a:gdLst/>
            <a:ahLst/>
            <a:cxnLst/>
            <a:rect l="l" t="t" r="r" b="b"/>
            <a:pathLst>
              <a:path w="72149" h="32998">
                <a:moveTo>
                  <a:pt x="1178" y="21213"/>
                </a:moveTo>
                <a:lnTo>
                  <a:pt x="0" y="24743"/>
                </a:lnTo>
                <a:lnTo>
                  <a:pt x="0" y="32998"/>
                </a:lnTo>
                <a:lnTo>
                  <a:pt x="1178" y="29457"/>
                </a:lnTo>
                <a:lnTo>
                  <a:pt x="4724" y="24743"/>
                </a:lnTo>
                <a:lnTo>
                  <a:pt x="9458" y="20029"/>
                </a:lnTo>
                <a:lnTo>
                  <a:pt x="10636" y="17672"/>
                </a:lnTo>
                <a:lnTo>
                  <a:pt x="14192" y="15315"/>
                </a:lnTo>
                <a:lnTo>
                  <a:pt x="16559" y="14142"/>
                </a:lnTo>
                <a:lnTo>
                  <a:pt x="20104" y="11785"/>
                </a:lnTo>
                <a:lnTo>
                  <a:pt x="23650" y="10601"/>
                </a:lnTo>
                <a:lnTo>
                  <a:pt x="28384" y="9428"/>
                </a:lnTo>
                <a:lnTo>
                  <a:pt x="43765" y="9428"/>
                </a:lnTo>
                <a:lnTo>
                  <a:pt x="48489" y="10601"/>
                </a:lnTo>
                <a:lnTo>
                  <a:pt x="52045" y="11785"/>
                </a:lnTo>
                <a:lnTo>
                  <a:pt x="54412" y="12958"/>
                </a:lnTo>
                <a:lnTo>
                  <a:pt x="57957" y="14142"/>
                </a:lnTo>
                <a:lnTo>
                  <a:pt x="60324" y="15315"/>
                </a:lnTo>
                <a:lnTo>
                  <a:pt x="62691" y="17672"/>
                </a:lnTo>
                <a:lnTo>
                  <a:pt x="67415" y="18856"/>
                </a:lnTo>
                <a:lnTo>
                  <a:pt x="69782" y="21213"/>
                </a:lnTo>
                <a:lnTo>
                  <a:pt x="72149" y="23570"/>
                </a:lnTo>
                <a:lnTo>
                  <a:pt x="72149" y="21213"/>
                </a:lnTo>
                <a:lnTo>
                  <a:pt x="70971" y="18856"/>
                </a:lnTo>
                <a:lnTo>
                  <a:pt x="68604" y="16499"/>
                </a:lnTo>
                <a:lnTo>
                  <a:pt x="66237" y="12958"/>
                </a:lnTo>
                <a:lnTo>
                  <a:pt x="62691" y="9428"/>
                </a:lnTo>
                <a:lnTo>
                  <a:pt x="60324" y="8244"/>
                </a:lnTo>
                <a:lnTo>
                  <a:pt x="57957" y="5887"/>
                </a:lnTo>
                <a:lnTo>
                  <a:pt x="55590" y="4714"/>
                </a:lnTo>
                <a:lnTo>
                  <a:pt x="53223" y="3530"/>
                </a:lnTo>
                <a:lnTo>
                  <a:pt x="48489" y="1173"/>
                </a:lnTo>
                <a:lnTo>
                  <a:pt x="44943" y="0"/>
                </a:lnTo>
                <a:lnTo>
                  <a:pt x="29563" y="0"/>
                </a:lnTo>
                <a:lnTo>
                  <a:pt x="26017" y="1173"/>
                </a:lnTo>
                <a:lnTo>
                  <a:pt x="22471" y="3530"/>
                </a:lnTo>
                <a:lnTo>
                  <a:pt x="18926" y="4714"/>
                </a:lnTo>
                <a:lnTo>
                  <a:pt x="15370" y="5887"/>
                </a:lnTo>
                <a:lnTo>
                  <a:pt x="11825" y="9428"/>
                </a:lnTo>
                <a:lnTo>
                  <a:pt x="9458" y="11785"/>
                </a:lnTo>
                <a:lnTo>
                  <a:pt x="5912" y="14142"/>
                </a:lnTo>
                <a:lnTo>
                  <a:pt x="3545" y="17672"/>
                </a:lnTo>
                <a:lnTo>
                  <a:pt x="1178" y="21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36384" y="3672080"/>
            <a:ext cx="81608" cy="7071"/>
          </a:xfrm>
          <a:custGeom>
            <a:avLst/>
            <a:gdLst/>
            <a:ahLst/>
            <a:cxnLst/>
            <a:rect l="l" t="t" r="r" b="b"/>
            <a:pathLst>
              <a:path w="81608" h="7071">
                <a:moveTo>
                  <a:pt x="3466" y="2357"/>
                </a:moveTo>
                <a:lnTo>
                  <a:pt x="0" y="7071"/>
                </a:lnTo>
                <a:lnTo>
                  <a:pt x="10597" y="5887"/>
                </a:lnTo>
                <a:lnTo>
                  <a:pt x="53183" y="5887"/>
                </a:lnTo>
                <a:lnTo>
                  <a:pt x="55560" y="4714"/>
                </a:lnTo>
                <a:lnTo>
                  <a:pt x="57937" y="4714"/>
                </a:lnTo>
                <a:lnTo>
                  <a:pt x="62691" y="3530"/>
                </a:lnTo>
                <a:lnTo>
                  <a:pt x="70911" y="3530"/>
                </a:lnTo>
                <a:lnTo>
                  <a:pt x="73288" y="2357"/>
                </a:lnTo>
                <a:lnTo>
                  <a:pt x="76854" y="2357"/>
                </a:lnTo>
                <a:lnTo>
                  <a:pt x="81608" y="1173"/>
                </a:lnTo>
                <a:lnTo>
                  <a:pt x="81608" y="0"/>
                </a:lnTo>
                <a:lnTo>
                  <a:pt x="21293" y="0"/>
                </a:lnTo>
                <a:lnTo>
                  <a:pt x="17727" y="1173"/>
                </a:lnTo>
                <a:lnTo>
                  <a:pt x="5843" y="1173"/>
                </a:lnTo>
                <a:lnTo>
                  <a:pt x="3466" y="2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41039" y="3748687"/>
            <a:ext cx="83985" cy="8254"/>
          </a:xfrm>
          <a:custGeom>
            <a:avLst/>
            <a:gdLst/>
            <a:ahLst/>
            <a:cxnLst/>
            <a:rect l="l" t="t" r="r" b="b"/>
            <a:pathLst>
              <a:path w="83985" h="8254">
                <a:moveTo>
                  <a:pt x="10696" y="7080"/>
                </a:moveTo>
                <a:lnTo>
                  <a:pt x="34366" y="7080"/>
                </a:lnTo>
                <a:lnTo>
                  <a:pt x="36743" y="5897"/>
                </a:lnTo>
                <a:lnTo>
                  <a:pt x="53283" y="5897"/>
                </a:lnTo>
                <a:lnTo>
                  <a:pt x="56848" y="4723"/>
                </a:lnTo>
                <a:lnTo>
                  <a:pt x="72199" y="4723"/>
                </a:lnTo>
                <a:lnTo>
                  <a:pt x="74576" y="3540"/>
                </a:lnTo>
                <a:lnTo>
                  <a:pt x="78141" y="3540"/>
                </a:lnTo>
                <a:lnTo>
                  <a:pt x="81707" y="2366"/>
                </a:lnTo>
                <a:lnTo>
                  <a:pt x="83985" y="1183"/>
                </a:lnTo>
                <a:lnTo>
                  <a:pt x="81707" y="1183"/>
                </a:lnTo>
                <a:lnTo>
                  <a:pt x="78141" y="0"/>
                </a:lnTo>
                <a:lnTo>
                  <a:pt x="21293" y="0"/>
                </a:lnTo>
                <a:lnTo>
                  <a:pt x="18916" y="1183"/>
                </a:lnTo>
                <a:lnTo>
                  <a:pt x="8319" y="1183"/>
                </a:lnTo>
                <a:lnTo>
                  <a:pt x="5942" y="2366"/>
                </a:lnTo>
                <a:lnTo>
                  <a:pt x="4753" y="3540"/>
                </a:lnTo>
                <a:lnTo>
                  <a:pt x="0" y="8254"/>
                </a:lnTo>
                <a:lnTo>
                  <a:pt x="10696" y="7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0803" y="5181600"/>
            <a:ext cx="1320291" cy="10354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180588" cy="6858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267455" cy="6858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50609" y="0"/>
            <a:ext cx="3174873" cy="6858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50609" y="0"/>
            <a:ext cx="3174873" cy="6858000"/>
          </a:xfrm>
          <a:custGeom>
            <a:avLst/>
            <a:gdLst/>
            <a:ahLst/>
            <a:cxnLst/>
            <a:rect l="l" t="t" r="r" b="b"/>
            <a:pathLst>
              <a:path w="3174873" h="6858000">
                <a:moveTo>
                  <a:pt x="3174873" y="0"/>
                </a:moveTo>
                <a:lnTo>
                  <a:pt x="50609" y="0"/>
                </a:lnTo>
              </a:path>
              <a:path w="3174873" h="6858000">
                <a:moveTo>
                  <a:pt x="50609" y="6857998"/>
                </a:moveTo>
                <a:lnTo>
                  <a:pt x="3174873" y="6857998"/>
                </a:lnTo>
                <a:lnTo>
                  <a:pt x="317487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936" y="1143253"/>
            <a:ext cx="1490471" cy="4267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847" y="1520952"/>
            <a:ext cx="1341158" cy="0"/>
          </a:xfrm>
          <a:custGeom>
            <a:avLst/>
            <a:gdLst/>
            <a:ahLst/>
            <a:cxnLst/>
            <a:rect l="l" t="t" r="r" b="b"/>
            <a:pathLst>
              <a:path w="1341158">
                <a:moveTo>
                  <a:pt x="0" y="0"/>
                </a:moveTo>
                <a:lnTo>
                  <a:pt x="1341158" y="0"/>
                </a:lnTo>
              </a:path>
            </a:pathLst>
          </a:custGeom>
          <a:ln w="19557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5600" y="1569974"/>
            <a:ext cx="725423" cy="3048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9588" y="1875154"/>
            <a:ext cx="949452" cy="3657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1251" y="2240915"/>
            <a:ext cx="204215" cy="3657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212" y="2240915"/>
            <a:ext cx="2397277" cy="3657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8272" y="3021152"/>
            <a:ext cx="625856" cy="3051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400" y="3338449"/>
            <a:ext cx="2421128" cy="3657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564" y="3704208"/>
            <a:ext cx="2853436" cy="3657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984" y="4070045"/>
            <a:ext cx="2278253" cy="3660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424" y="4436109"/>
            <a:ext cx="2028698" cy="3657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0840" y="5167630"/>
            <a:ext cx="691641" cy="3048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840" y="5472379"/>
            <a:ext cx="2992755" cy="3660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820" y="5838444"/>
            <a:ext cx="1794891" cy="365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1404" y="6204204"/>
            <a:ext cx="204215" cy="3657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752" y="6204204"/>
            <a:ext cx="2124659" cy="3657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7429" y="134534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7429" y="35405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7429" y="5369725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0"/>
            <a:ext cx="3124263" cy="685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0"/>
            <a:ext cx="32324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174873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174873" cy="6858000"/>
          </a:xfrm>
          <a:custGeom>
            <a:avLst/>
            <a:gdLst/>
            <a:ahLst/>
            <a:cxnLst/>
            <a:rect l="l" t="t" r="r" b="b"/>
            <a:pathLst>
              <a:path w="3174873" h="6858000">
                <a:moveTo>
                  <a:pt x="3174873" y="0"/>
                </a:moveTo>
                <a:lnTo>
                  <a:pt x="0" y="0"/>
                </a:lnTo>
                <a:lnTo>
                  <a:pt x="0" y="6857998"/>
                </a:lnTo>
                <a:lnTo>
                  <a:pt x="3174873" y="6857998"/>
                </a:lnTo>
                <a:lnTo>
                  <a:pt x="317487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2306" y="1143253"/>
            <a:ext cx="852220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1963" y="1520952"/>
            <a:ext cx="710184" cy="0"/>
          </a:xfrm>
          <a:custGeom>
            <a:avLst/>
            <a:gdLst/>
            <a:ahLst/>
            <a:cxnLst/>
            <a:rect l="l" t="t" r="r" b="b"/>
            <a:pathLst>
              <a:path w="710184">
                <a:moveTo>
                  <a:pt x="0" y="0"/>
                </a:moveTo>
                <a:lnTo>
                  <a:pt x="710184" y="0"/>
                </a:lnTo>
              </a:path>
            </a:pathLst>
          </a:custGeom>
          <a:ln w="19557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4582" y="1570050"/>
            <a:ext cx="989291" cy="36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4009" y="1936114"/>
            <a:ext cx="2248535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8541" y="2362834"/>
            <a:ext cx="2875915" cy="426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6741" y="2789504"/>
            <a:ext cx="1214323" cy="427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749" y="3643249"/>
            <a:ext cx="1807972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7305" y="4009085"/>
            <a:ext cx="1329055" cy="427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137" y="4436110"/>
            <a:ext cx="2483739" cy="426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7037" y="4862830"/>
            <a:ext cx="2556510" cy="4267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4770" y="5289499"/>
            <a:ext cx="1057909" cy="427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70350" y="1499870"/>
            <a:ext cx="833462" cy="266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56050" y="1774266"/>
            <a:ext cx="1012825" cy="267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91840" y="2052827"/>
            <a:ext cx="2103119" cy="22204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2094102"/>
            <a:ext cx="1981200" cy="2096897"/>
          </a:xfrm>
          <a:custGeom>
            <a:avLst/>
            <a:gdLst/>
            <a:ahLst/>
            <a:cxnLst/>
            <a:rect l="l" t="t" r="r" b="b"/>
            <a:pathLst>
              <a:path w="1981200" h="2096897">
                <a:moveTo>
                  <a:pt x="0" y="330200"/>
                </a:moveTo>
                <a:lnTo>
                  <a:pt x="0" y="1766697"/>
                </a:lnTo>
                <a:lnTo>
                  <a:pt x="1094" y="1793779"/>
                </a:lnTo>
                <a:lnTo>
                  <a:pt x="9596" y="1846050"/>
                </a:lnTo>
                <a:lnTo>
                  <a:pt x="25947" y="1895228"/>
                </a:lnTo>
                <a:lnTo>
                  <a:pt x="49469" y="1940635"/>
                </a:lnTo>
                <a:lnTo>
                  <a:pt x="79482" y="1981590"/>
                </a:lnTo>
                <a:lnTo>
                  <a:pt x="115306" y="2017414"/>
                </a:lnTo>
                <a:lnTo>
                  <a:pt x="156261" y="2047427"/>
                </a:lnTo>
                <a:lnTo>
                  <a:pt x="201668" y="2070949"/>
                </a:lnTo>
                <a:lnTo>
                  <a:pt x="250846" y="2087300"/>
                </a:lnTo>
                <a:lnTo>
                  <a:pt x="303117" y="2095802"/>
                </a:lnTo>
                <a:lnTo>
                  <a:pt x="330200" y="2096897"/>
                </a:lnTo>
                <a:lnTo>
                  <a:pt x="1651000" y="2096897"/>
                </a:lnTo>
                <a:lnTo>
                  <a:pt x="1704561" y="2092575"/>
                </a:lnTo>
                <a:lnTo>
                  <a:pt x="1755371" y="2080063"/>
                </a:lnTo>
                <a:lnTo>
                  <a:pt x="1802749" y="2060042"/>
                </a:lnTo>
                <a:lnTo>
                  <a:pt x="1846015" y="2033189"/>
                </a:lnTo>
                <a:lnTo>
                  <a:pt x="1884489" y="2000186"/>
                </a:lnTo>
                <a:lnTo>
                  <a:pt x="1917492" y="1961712"/>
                </a:lnTo>
                <a:lnTo>
                  <a:pt x="1944345" y="1918446"/>
                </a:lnTo>
                <a:lnTo>
                  <a:pt x="1964366" y="1871068"/>
                </a:lnTo>
                <a:lnTo>
                  <a:pt x="1976878" y="1820258"/>
                </a:lnTo>
                <a:lnTo>
                  <a:pt x="1981200" y="1766697"/>
                </a:lnTo>
                <a:lnTo>
                  <a:pt x="1981200" y="330200"/>
                </a:lnTo>
                <a:lnTo>
                  <a:pt x="1976878" y="276638"/>
                </a:lnTo>
                <a:lnTo>
                  <a:pt x="1964366" y="225828"/>
                </a:lnTo>
                <a:lnTo>
                  <a:pt x="1944345" y="178450"/>
                </a:lnTo>
                <a:lnTo>
                  <a:pt x="1917492" y="135184"/>
                </a:lnTo>
                <a:lnTo>
                  <a:pt x="1884489" y="96710"/>
                </a:lnTo>
                <a:lnTo>
                  <a:pt x="1846015" y="63707"/>
                </a:lnTo>
                <a:lnTo>
                  <a:pt x="1802749" y="36854"/>
                </a:lnTo>
                <a:lnTo>
                  <a:pt x="1755371" y="16833"/>
                </a:lnTo>
                <a:lnTo>
                  <a:pt x="1704561" y="4321"/>
                </a:lnTo>
                <a:lnTo>
                  <a:pt x="1651000" y="0"/>
                </a:lnTo>
                <a:lnTo>
                  <a:pt x="330200" y="0"/>
                </a:lnTo>
                <a:lnTo>
                  <a:pt x="276638" y="4321"/>
                </a:lnTo>
                <a:lnTo>
                  <a:pt x="225828" y="16833"/>
                </a:lnTo>
                <a:lnTo>
                  <a:pt x="178450" y="36854"/>
                </a:lnTo>
                <a:lnTo>
                  <a:pt x="135184" y="63707"/>
                </a:lnTo>
                <a:lnTo>
                  <a:pt x="96710" y="96710"/>
                </a:lnTo>
                <a:lnTo>
                  <a:pt x="63707" y="135184"/>
                </a:lnTo>
                <a:lnTo>
                  <a:pt x="36854" y="178450"/>
                </a:lnTo>
                <a:lnTo>
                  <a:pt x="16833" y="225828"/>
                </a:lnTo>
                <a:lnTo>
                  <a:pt x="4321" y="276638"/>
                </a:lnTo>
                <a:lnTo>
                  <a:pt x="0" y="3302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52800" y="2094102"/>
            <a:ext cx="1981200" cy="2096897"/>
          </a:xfrm>
          <a:custGeom>
            <a:avLst/>
            <a:gdLst/>
            <a:ahLst/>
            <a:cxnLst/>
            <a:rect l="l" t="t" r="r" b="b"/>
            <a:pathLst>
              <a:path w="1981200" h="2096897">
                <a:moveTo>
                  <a:pt x="0" y="330200"/>
                </a:moveTo>
                <a:lnTo>
                  <a:pt x="4321" y="276638"/>
                </a:lnTo>
                <a:lnTo>
                  <a:pt x="16833" y="225828"/>
                </a:lnTo>
                <a:lnTo>
                  <a:pt x="36854" y="178450"/>
                </a:lnTo>
                <a:lnTo>
                  <a:pt x="63707" y="135184"/>
                </a:lnTo>
                <a:lnTo>
                  <a:pt x="96710" y="96710"/>
                </a:lnTo>
                <a:lnTo>
                  <a:pt x="135184" y="63707"/>
                </a:lnTo>
                <a:lnTo>
                  <a:pt x="178450" y="36854"/>
                </a:lnTo>
                <a:lnTo>
                  <a:pt x="225828" y="16833"/>
                </a:lnTo>
                <a:lnTo>
                  <a:pt x="276638" y="4321"/>
                </a:lnTo>
                <a:lnTo>
                  <a:pt x="330200" y="0"/>
                </a:lnTo>
                <a:lnTo>
                  <a:pt x="1651000" y="0"/>
                </a:lnTo>
                <a:lnTo>
                  <a:pt x="1704561" y="4321"/>
                </a:lnTo>
                <a:lnTo>
                  <a:pt x="1755371" y="16833"/>
                </a:lnTo>
                <a:lnTo>
                  <a:pt x="1802749" y="36854"/>
                </a:lnTo>
                <a:lnTo>
                  <a:pt x="1846015" y="63707"/>
                </a:lnTo>
                <a:lnTo>
                  <a:pt x="1884489" y="96710"/>
                </a:lnTo>
                <a:lnTo>
                  <a:pt x="1917492" y="135184"/>
                </a:lnTo>
                <a:lnTo>
                  <a:pt x="1944345" y="178450"/>
                </a:lnTo>
                <a:lnTo>
                  <a:pt x="1964366" y="225828"/>
                </a:lnTo>
                <a:lnTo>
                  <a:pt x="1976878" y="276638"/>
                </a:lnTo>
                <a:lnTo>
                  <a:pt x="1981200" y="330200"/>
                </a:lnTo>
                <a:lnTo>
                  <a:pt x="1981200" y="1766697"/>
                </a:lnTo>
                <a:lnTo>
                  <a:pt x="1976878" y="1820258"/>
                </a:lnTo>
                <a:lnTo>
                  <a:pt x="1964366" y="1871068"/>
                </a:lnTo>
                <a:lnTo>
                  <a:pt x="1944345" y="1918446"/>
                </a:lnTo>
                <a:lnTo>
                  <a:pt x="1917492" y="1961712"/>
                </a:lnTo>
                <a:lnTo>
                  <a:pt x="1884489" y="2000186"/>
                </a:lnTo>
                <a:lnTo>
                  <a:pt x="1846015" y="2033189"/>
                </a:lnTo>
                <a:lnTo>
                  <a:pt x="1802749" y="2060042"/>
                </a:lnTo>
                <a:lnTo>
                  <a:pt x="1755371" y="2080063"/>
                </a:lnTo>
                <a:lnTo>
                  <a:pt x="1704561" y="2092575"/>
                </a:lnTo>
                <a:lnTo>
                  <a:pt x="1651000" y="2096897"/>
                </a:lnTo>
                <a:lnTo>
                  <a:pt x="330200" y="2096897"/>
                </a:lnTo>
                <a:lnTo>
                  <a:pt x="276638" y="2092575"/>
                </a:lnTo>
                <a:lnTo>
                  <a:pt x="225828" y="2080063"/>
                </a:lnTo>
                <a:lnTo>
                  <a:pt x="178450" y="2060042"/>
                </a:lnTo>
                <a:lnTo>
                  <a:pt x="135184" y="2033189"/>
                </a:lnTo>
                <a:lnTo>
                  <a:pt x="96710" y="2000186"/>
                </a:lnTo>
                <a:lnTo>
                  <a:pt x="63707" y="1961712"/>
                </a:lnTo>
                <a:lnTo>
                  <a:pt x="36854" y="1918446"/>
                </a:lnTo>
                <a:lnTo>
                  <a:pt x="16833" y="1871068"/>
                </a:lnTo>
                <a:lnTo>
                  <a:pt x="4321" y="1820258"/>
                </a:lnTo>
                <a:lnTo>
                  <a:pt x="0" y="1766697"/>
                </a:lnTo>
                <a:lnTo>
                  <a:pt x="0" y="330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21075" y="2446274"/>
            <a:ext cx="1334389" cy="266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21075" y="2720670"/>
            <a:ext cx="1649222" cy="2670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21075" y="2995295"/>
            <a:ext cx="1518793" cy="266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21075" y="3269615"/>
            <a:ext cx="1604518" cy="266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21075" y="3543935"/>
            <a:ext cx="475488" cy="266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75604" y="1499870"/>
            <a:ext cx="833462" cy="266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61304" y="1774266"/>
            <a:ext cx="1012825" cy="267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49240" y="2052827"/>
            <a:ext cx="2103119" cy="22204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0200" y="2094102"/>
            <a:ext cx="1981200" cy="2096897"/>
          </a:xfrm>
          <a:custGeom>
            <a:avLst/>
            <a:gdLst/>
            <a:ahLst/>
            <a:cxnLst/>
            <a:rect l="l" t="t" r="r" b="b"/>
            <a:pathLst>
              <a:path w="1981200" h="2096897">
                <a:moveTo>
                  <a:pt x="0" y="330200"/>
                </a:moveTo>
                <a:lnTo>
                  <a:pt x="0" y="1766697"/>
                </a:lnTo>
                <a:lnTo>
                  <a:pt x="1094" y="1793779"/>
                </a:lnTo>
                <a:lnTo>
                  <a:pt x="9596" y="1846050"/>
                </a:lnTo>
                <a:lnTo>
                  <a:pt x="25947" y="1895228"/>
                </a:lnTo>
                <a:lnTo>
                  <a:pt x="49469" y="1940635"/>
                </a:lnTo>
                <a:lnTo>
                  <a:pt x="79482" y="1981590"/>
                </a:lnTo>
                <a:lnTo>
                  <a:pt x="115306" y="2017414"/>
                </a:lnTo>
                <a:lnTo>
                  <a:pt x="156261" y="2047427"/>
                </a:lnTo>
                <a:lnTo>
                  <a:pt x="201668" y="2070949"/>
                </a:lnTo>
                <a:lnTo>
                  <a:pt x="250846" y="2087300"/>
                </a:lnTo>
                <a:lnTo>
                  <a:pt x="303117" y="2095802"/>
                </a:lnTo>
                <a:lnTo>
                  <a:pt x="330200" y="2096897"/>
                </a:lnTo>
                <a:lnTo>
                  <a:pt x="1651000" y="2096897"/>
                </a:lnTo>
                <a:lnTo>
                  <a:pt x="1704561" y="2092575"/>
                </a:lnTo>
                <a:lnTo>
                  <a:pt x="1755371" y="2080063"/>
                </a:lnTo>
                <a:lnTo>
                  <a:pt x="1802749" y="2060042"/>
                </a:lnTo>
                <a:lnTo>
                  <a:pt x="1846015" y="2033189"/>
                </a:lnTo>
                <a:lnTo>
                  <a:pt x="1884489" y="2000186"/>
                </a:lnTo>
                <a:lnTo>
                  <a:pt x="1917492" y="1961712"/>
                </a:lnTo>
                <a:lnTo>
                  <a:pt x="1944345" y="1918446"/>
                </a:lnTo>
                <a:lnTo>
                  <a:pt x="1964366" y="1871068"/>
                </a:lnTo>
                <a:lnTo>
                  <a:pt x="1976878" y="1820258"/>
                </a:lnTo>
                <a:lnTo>
                  <a:pt x="1981200" y="1766697"/>
                </a:lnTo>
                <a:lnTo>
                  <a:pt x="1981200" y="330200"/>
                </a:lnTo>
                <a:lnTo>
                  <a:pt x="1976878" y="276638"/>
                </a:lnTo>
                <a:lnTo>
                  <a:pt x="1964366" y="225828"/>
                </a:lnTo>
                <a:lnTo>
                  <a:pt x="1944345" y="178450"/>
                </a:lnTo>
                <a:lnTo>
                  <a:pt x="1917492" y="135184"/>
                </a:lnTo>
                <a:lnTo>
                  <a:pt x="1884489" y="96710"/>
                </a:lnTo>
                <a:lnTo>
                  <a:pt x="1846015" y="63707"/>
                </a:lnTo>
                <a:lnTo>
                  <a:pt x="1802749" y="36854"/>
                </a:lnTo>
                <a:lnTo>
                  <a:pt x="1755371" y="16833"/>
                </a:lnTo>
                <a:lnTo>
                  <a:pt x="1704561" y="4321"/>
                </a:lnTo>
                <a:lnTo>
                  <a:pt x="1651000" y="0"/>
                </a:lnTo>
                <a:lnTo>
                  <a:pt x="330200" y="0"/>
                </a:lnTo>
                <a:lnTo>
                  <a:pt x="276638" y="4321"/>
                </a:lnTo>
                <a:lnTo>
                  <a:pt x="225828" y="16833"/>
                </a:lnTo>
                <a:lnTo>
                  <a:pt x="178450" y="36854"/>
                </a:lnTo>
                <a:lnTo>
                  <a:pt x="135184" y="63707"/>
                </a:lnTo>
                <a:lnTo>
                  <a:pt x="96710" y="96710"/>
                </a:lnTo>
                <a:lnTo>
                  <a:pt x="63707" y="135184"/>
                </a:lnTo>
                <a:lnTo>
                  <a:pt x="36854" y="178450"/>
                </a:lnTo>
                <a:lnTo>
                  <a:pt x="16833" y="225828"/>
                </a:lnTo>
                <a:lnTo>
                  <a:pt x="4321" y="276638"/>
                </a:lnTo>
                <a:lnTo>
                  <a:pt x="0" y="3302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10200" y="2094102"/>
            <a:ext cx="1981200" cy="2096897"/>
          </a:xfrm>
          <a:custGeom>
            <a:avLst/>
            <a:gdLst/>
            <a:ahLst/>
            <a:cxnLst/>
            <a:rect l="l" t="t" r="r" b="b"/>
            <a:pathLst>
              <a:path w="1981200" h="2096897">
                <a:moveTo>
                  <a:pt x="0" y="330200"/>
                </a:moveTo>
                <a:lnTo>
                  <a:pt x="4321" y="276638"/>
                </a:lnTo>
                <a:lnTo>
                  <a:pt x="16833" y="225828"/>
                </a:lnTo>
                <a:lnTo>
                  <a:pt x="36854" y="178450"/>
                </a:lnTo>
                <a:lnTo>
                  <a:pt x="63707" y="135184"/>
                </a:lnTo>
                <a:lnTo>
                  <a:pt x="96710" y="96710"/>
                </a:lnTo>
                <a:lnTo>
                  <a:pt x="135184" y="63707"/>
                </a:lnTo>
                <a:lnTo>
                  <a:pt x="178450" y="36854"/>
                </a:lnTo>
                <a:lnTo>
                  <a:pt x="225828" y="16833"/>
                </a:lnTo>
                <a:lnTo>
                  <a:pt x="276638" y="4321"/>
                </a:lnTo>
                <a:lnTo>
                  <a:pt x="330200" y="0"/>
                </a:lnTo>
                <a:lnTo>
                  <a:pt x="1651000" y="0"/>
                </a:lnTo>
                <a:lnTo>
                  <a:pt x="1704561" y="4321"/>
                </a:lnTo>
                <a:lnTo>
                  <a:pt x="1755371" y="16833"/>
                </a:lnTo>
                <a:lnTo>
                  <a:pt x="1802749" y="36854"/>
                </a:lnTo>
                <a:lnTo>
                  <a:pt x="1846015" y="63707"/>
                </a:lnTo>
                <a:lnTo>
                  <a:pt x="1884489" y="96710"/>
                </a:lnTo>
                <a:lnTo>
                  <a:pt x="1917492" y="135184"/>
                </a:lnTo>
                <a:lnTo>
                  <a:pt x="1944345" y="178450"/>
                </a:lnTo>
                <a:lnTo>
                  <a:pt x="1964366" y="225828"/>
                </a:lnTo>
                <a:lnTo>
                  <a:pt x="1976878" y="276638"/>
                </a:lnTo>
                <a:lnTo>
                  <a:pt x="1981200" y="330200"/>
                </a:lnTo>
                <a:lnTo>
                  <a:pt x="1981200" y="1766697"/>
                </a:lnTo>
                <a:lnTo>
                  <a:pt x="1976878" y="1820258"/>
                </a:lnTo>
                <a:lnTo>
                  <a:pt x="1964366" y="1871068"/>
                </a:lnTo>
                <a:lnTo>
                  <a:pt x="1944345" y="1918446"/>
                </a:lnTo>
                <a:lnTo>
                  <a:pt x="1917492" y="1961712"/>
                </a:lnTo>
                <a:lnTo>
                  <a:pt x="1884489" y="2000186"/>
                </a:lnTo>
                <a:lnTo>
                  <a:pt x="1846015" y="2033189"/>
                </a:lnTo>
                <a:lnTo>
                  <a:pt x="1802749" y="2060042"/>
                </a:lnTo>
                <a:lnTo>
                  <a:pt x="1755371" y="2080063"/>
                </a:lnTo>
                <a:lnTo>
                  <a:pt x="1704561" y="2092575"/>
                </a:lnTo>
                <a:lnTo>
                  <a:pt x="1651000" y="2096897"/>
                </a:lnTo>
                <a:lnTo>
                  <a:pt x="330200" y="2096897"/>
                </a:lnTo>
                <a:lnTo>
                  <a:pt x="276638" y="2092575"/>
                </a:lnTo>
                <a:lnTo>
                  <a:pt x="225828" y="2080063"/>
                </a:lnTo>
                <a:lnTo>
                  <a:pt x="178450" y="2060042"/>
                </a:lnTo>
                <a:lnTo>
                  <a:pt x="135184" y="2033189"/>
                </a:lnTo>
                <a:lnTo>
                  <a:pt x="96710" y="2000186"/>
                </a:lnTo>
                <a:lnTo>
                  <a:pt x="63707" y="1961712"/>
                </a:lnTo>
                <a:lnTo>
                  <a:pt x="36854" y="1918446"/>
                </a:lnTo>
                <a:lnTo>
                  <a:pt x="16833" y="1871068"/>
                </a:lnTo>
                <a:lnTo>
                  <a:pt x="4321" y="1820258"/>
                </a:lnTo>
                <a:lnTo>
                  <a:pt x="0" y="1766697"/>
                </a:lnTo>
                <a:lnTo>
                  <a:pt x="0" y="330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78729" y="2446274"/>
            <a:ext cx="1334388" cy="266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78729" y="2720670"/>
            <a:ext cx="1649222" cy="2670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78729" y="2995295"/>
            <a:ext cx="1518793" cy="266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78729" y="3269615"/>
            <a:ext cx="1604518" cy="266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78729" y="3543935"/>
            <a:ext cx="475488" cy="266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9844" y="426669"/>
            <a:ext cx="1933194" cy="3660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4100" y="1223645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15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9600" y="1220342"/>
            <a:ext cx="0" cy="227457"/>
          </a:xfrm>
          <a:custGeom>
            <a:avLst/>
            <a:gdLst/>
            <a:ahLst/>
            <a:cxnLst/>
            <a:rect l="l" t="t" r="r" b="b"/>
            <a:pathLst>
              <a:path h="227457">
                <a:moveTo>
                  <a:pt x="0" y="0"/>
                </a:moveTo>
                <a:lnTo>
                  <a:pt x="0" y="22745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9600" y="121920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17145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0" y="1018286"/>
            <a:ext cx="0" cy="205359"/>
          </a:xfrm>
          <a:custGeom>
            <a:avLst/>
            <a:gdLst/>
            <a:ahLst/>
            <a:cxnLst/>
            <a:rect l="l" t="t" r="r" b="b"/>
            <a:pathLst>
              <a:path h="205359">
                <a:moveTo>
                  <a:pt x="0" y="0"/>
                </a:moveTo>
                <a:lnTo>
                  <a:pt x="0" y="20535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0" y="1018286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27432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0" y="842645"/>
            <a:ext cx="0" cy="175640"/>
          </a:xfrm>
          <a:custGeom>
            <a:avLst/>
            <a:gdLst/>
            <a:ahLst/>
            <a:cxnLst/>
            <a:rect l="l" t="t" r="r" b="b"/>
            <a:pathLst>
              <a:path h="175640">
                <a:moveTo>
                  <a:pt x="0" y="0"/>
                </a:moveTo>
                <a:lnTo>
                  <a:pt x="0" y="17564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7200" y="1033145"/>
            <a:ext cx="0" cy="3449954"/>
          </a:xfrm>
          <a:custGeom>
            <a:avLst/>
            <a:gdLst/>
            <a:ahLst/>
            <a:cxnLst/>
            <a:rect l="l" t="t" r="r" b="b"/>
            <a:pathLst>
              <a:path h="3449954">
                <a:moveTo>
                  <a:pt x="0" y="0"/>
                </a:moveTo>
                <a:lnTo>
                  <a:pt x="0" y="344995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8040" y="4466844"/>
            <a:ext cx="5532120" cy="20162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9000" y="4508500"/>
            <a:ext cx="5410200" cy="1892300"/>
          </a:xfrm>
          <a:custGeom>
            <a:avLst/>
            <a:gdLst/>
            <a:ahLst/>
            <a:cxnLst/>
            <a:rect l="l" t="t" r="r" b="b"/>
            <a:pathLst>
              <a:path w="5410200" h="1892300">
                <a:moveTo>
                  <a:pt x="0" y="315341"/>
                </a:moveTo>
                <a:lnTo>
                  <a:pt x="0" y="1576920"/>
                </a:lnTo>
                <a:lnTo>
                  <a:pt x="1045" y="1602787"/>
                </a:lnTo>
                <a:lnTo>
                  <a:pt x="9167" y="1652710"/>
                </a:lnTo>
                <a:lnTo>
                  <a:pt x="24786" y="1699681"/>
                </a:lnTo>
                <a:lnTo>
                  <a:pt x="47255" y="1743049"/>
                </a:lnTo>
                <a:lnTo>
                  <a:pt x="75921" y="1782166"/>
                </a:lnTo>
                <a:lnTo>
                  <a:pt x="110137" y="1816383"/>
                </a:lnTo>
                <a:lnTo>
                  <a:pt x="149251" y="1845049"/>
                </a:lnTo>
                <a:lnTo>
                  <a:pt x="192613" y="1867516"/>
                </a:lnTo>
                <a:lnTo>
                  <a:pt x="239574" y="1883134"/>
                </a:lnTo>
                <a:lnTo>
                  <a:pt x="289483" y="1891254"/>
                </a:lnTo>
                <a:lnTo>
                  <a:pt x="315340" y="1892300"/>
                </a:lnTo>
                <a:lnTo>
                  <a:pt x="5094858" y="1892300"/>
                </a:lnTo>
                <a:lnTo>
                  <a:pt x="5145998" y="1888172"/>
                </a:lnTo>
                <a:lnTo>
                  <a:pt x="5194515" y="1876221"/>
                </a:lnTo>
                <a:lnTo>
                  <a:pt x="5239758" y="1857098"/>
                </a:lnTo>
                <a:lnTo>
                  <a:pt x="5281077" y="1831450"/>
                </a:lnTo>
                <a:lnTo>
                  <a:pt x="5317823" y="1799928"/>
                </a:lnTo>
                <a:lnTo>
                  <a:pt x="5349345" y="1763180"/>
                </a:lnTo>
                <a:lnTo>
                  <a:pt x="5374994" y="1721856"/>
                </a:lnTo>
                <a:lnTo>
                  <a:pt x="5394119" y="1676605"/>
                </a:lnTo>
                <a:lnTo>
                  <a:pt x="5406071" y="1628077"/>
                </a:lnTo>
                <a:lnTo>
                  <a:pt x="5410200" y="1576920"/>
                </a:lnTo>
                <a:lnTo>
                  <a:pt x="5410200" y="315341"/>
                </a:lnTo>
                <a:lnTo>
                  <a:pt x="5406071" y="264201"/>
                </a:lnTo>
                <a:lnTo>
                  <a:pt x="5394119" y="215684"/>
                </a:lnTo>
                <a:lnTo>
                  <a:pt x="5374994" y="170441"/>
                </a:lnTo>
                <a:lnTo>
                  <a:pt x="5349345" y="129122"/>
                </a:lnTo>
                <a:lnTo>
                  <a:pt x="5317823" y="92376"/>
                </a:lnTo>
                <a:lnTo>
                  <a:pt x="5281077" y="60854"/>
                </a:lnTo>
                <a:lnTo>
                  <a:pt x="5239758" y="35205"/>
                </a:lnTo>
                <a:lnTo>
                  <a:pt x="5194515" y="16080"/>
                </a:lnTo>
                <a:lnTo>
                  <a:pt x="5145998" y="4128"/>
                </a:lnTo>
                <a:lnTo>
                  <a:pt x="5094858" y="0"/>
                </a:lnTo>
                <a:lnTo>
                  <a:pt x="315340" y="0"/>
                </a:lnTo>
                <a:lnTo>
                  <a:pt x="264201" y="4128"/>
                </a:lnTo>
                <a:lnTo>
                  <a:pt x="215684" y="16080"/>
                </a:lnTo>
                <a:lnTo>
                  <a:pt x="170441" y="35205"/>
                </a:lnTo>
                <a:lnTo>
                  <a:pt x="129122" y="60854"/>
                </a:lnTo>
                <a:lnTo>
                  <a:pt x="92376" y="92376"/>
                </a:lnTo>
                <a:lnTo>
                  <a:pt x="60854" y="129122"/>
                </a:lnTo>
                <a:lnTo>
                  <a:pt x="35205" y="170441"/>
                </a:lnTo>
                <a:lnTo>
                  <a:pt x="16080" y="215684"/>
                </a:lnTo>
                <a:lnTo>
                  <a:pt x="4128" y="264201"/>
                </a:lnTo>
                <a:lnTo>
                  <a:pt x="0" y="31534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9000" y="4508500"/>
            <a:ext cx="5410200" cy="1892300"/>
          </a:xfrm>
          <a:custGeom>
            <a:avLst/>
            <a:gdLst/>
            <a:ahLst/>
            <a:cxnLst/>
            <a:rect l="l" t="t" r="r" b="b"/>
            <a:pathLst>
              <a:path w="5410200" h="1892300">
                <a:moveTo>
                  <a:pt x="0" y="315341"/>
                </a:moveTo>
                <a:lnTo>
                  <a:pt x="4128" y="264201"/>
                </a:lnTo>
                <a:lnTo>
                  <a:pt x="16080" y="215684"/>
                </a:lnTo>
                <a:lnTo>
                  <a:pt x="35205" y="170441"/>
                </a:lnTo>
                <a:lnTo>
                  <a:pt x="60854" y="129122"/>
                </a:lnTo>
                <a:lnTo>
                  <a:pt x="92376" y="92376"/>
                </a:lnTo>
                <a:lnTo>
                  <a:pt x="129122" y="60854"/>
                </a:lnTo>
                <a:lnTo>
                  <a:pt x="170441" y="35205"/>
                </a:lnTo>
                <a:lnTo>
                  <a:pt x="215684" y="16080"/>
                </a:lnTo>
                <a:lnTo>
                  <a:pt x="264201" y="4128"/>
                </a:lnTo>
                <a:lnTo>
                  <a:pt x="315340" y="0"/>
                </a:lnTo>
                <a:lnTo>
                  <a:pt x="5094858" y="0"/>
                </a:lnTo>
                <a:lnTo>
                  <a:pt x="5145998" y="4128"/>
                </a:lnTo>
                <a:lnTo>
                  <a:pt x="5194515" y="16080"/>
                </a:lnTo>
                <a:lnTo>
                  <a:pt x="5239758" y="35205"/>
                </a:lnTo>
                <a:lnTo>
                  <a:pt x="5281077" y="60854"/>
                </a:lnTo>
                <a:lnTo>
                  <a:pt x="5317823" y="92376"/>
                </a:lnTo>
                <a:lnTo>
                  <a:pt x="5349345" y="129122"/>
                </a:lnTo>
                <a:lnTo>
                  <a:pt x="5374994" y="170441"/>
                </a:lnTo>
                <a:lnTo>
                  <a:pt x="5394119" y="215684"/>
                </a:lnTo>
                <a:lnTo>
                  <a:pt x="5406071" y="264201"/>
                </a:lnTo>
                <a:lnTo>
                  <a:pt x="5410200" y="315341"/>
                </a:lnTo>
                <a:lnTo>
                  <a:pt x="5410200" y="1576920"/>
                </a:lnTo>
                <a:lnTo>
                  <a:pt x="5406071" y="1628077"/>
                </a:lnTo>
                <a:lnTo>
                  <a:pt x="5394119" y="1676605"/>
                </a:lnTo>
                <a:lnTo>
                  <a:pt x="5374994" y="1721856"/>
                </a:lnTo>
                <a:lnTo>
                  <a:pt x="5349345" y="1763180"/>
                </a:lnTo>
                <a:lnTo>
                  <a:pt x="5317823" y="1799928"/>
                </a:lnTo>
                <a:lnTo>
                  <a:pt x="5281077" y="1831450"/>
                </a:lnTo>
                <a:lnTo>
                  <a:pt x="5239758" y="1857098"/>
                </a:lnTo>
                <a:lnTo>
                  <a:pt x="5194515" y="1876221"/>
                </a:lnTo>
                <a:lnTo>
                  <a:pt x="5145998" y="1888172"/>
                </a:lnTo>
                <a:lnTo>
                  <a:pt x="5094858" y="1892300"/>
                </a:lnTo>
                <a:lnTo>
                  <a:pt x="315340" y="1892300"/>
                </a:lnTo>
                <a:lnTo>
                  <a:pt x="264201" y="1888172"/>
                </a:lnTo>
                <a:lnTo>
                  <a:pt x="215684" y="1876221"/>
                </a:lnTo>
                <a:lnTo>
                  <a:pt x="170441" y="1857098"/>
                </a:lnTo>
                <a:lnTo>
                  <a:pt x="129122" y="1831450"/>
                </a:lnTo>
                <a:lnTo>
                  <a:pt x="92376" y="1799928"/>
                </a:lnTo>
                <a:lnTo>
                  <a:pt x="60854" y="1763180"/>
                </a:lnTo>
                <a:lnTo>
                  <a:pt x="35205" y="1721856"/>
                </a:lnTo>
                <a:lnTo>
                  <a:pt x="16080" y="1676605"/>
                </a:lnTo>
                <a:lnTo>
                  <a:pt x="4128" y="1628077"/>
                </a:lnTo>
                <a:lnTo>
                  <a:pt x="0" y="1576920"/>
                </a:lnTo>
                <a:lnTo>
                  <a:pt x="0" y="31534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3975" y="4853686"/>
            <a:ext cx="3603752" cy="266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70883" y="5128006"/>
            <a:ext cx="152400" cy="266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3975" y="5128006"/>
            <a:ext cx="2520188" cy="266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0883" y="5402275"/>
            <a:ext cx="152400" cy="2670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3975" y="5402275"/>
            <a:ext cx="2599563" cy="2670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3975" y="5676900"/>
            <a:ext cx="2000503" cy="2667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19600" y="842645"/>
            <a:ext cx="1981200" cy="175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00800" y="842645"/>
            <a:ext cx="1676400" cy="175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419600" y="1018286"/>
            <a:ext cx="914400" cy="200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334000" y="1018286"/>
            <a:ext cx="2743200" cy="200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419600" y="1219200"/>
            <a:ext cx="17145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134100" y="1219200"/>
            <a:ext cx="19431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19600" y="1447800"/>
            <a:ext cx="3657600" cy="303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0"/>
            <a:ext cx="3174873" cy="685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Three Regions (West, Central, East)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Multiple Assessment Sites –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One Regional “Hub” (Site of Bi-Weekly Navigator Meeting, and Central Storage of Consents)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100+ Identified Housing Resources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Designated Coordinators and Navigation Staff 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Flex Funds to assist with: document collection, move-in, etc.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Monthly Training Opportunities 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Leveraged Resources –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In-Kind, Mental Health, Veterans Services, etc. 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01"/>
            <a:ext cx="9144000" cy="686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32324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174873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174873" cy="6858000"/>
          </a:xfrm>
          <a:custGeom>
            <a:avLst/>
            <a:gdLst/>
            <a:ahLst/>
            <a:cxnLst/>
            <a:rect l="l" t="t" r="r" b="b"/>
            <a:pathLst>
              <a:path w="3174873" h="6858000">
                <a:moveTo>
                  <a:pt x="3174873" y="0"/>
                </a:moveTo>
                <a:lnTo>
                  <a:pt x="0" y="0"/>
                </a:lnTo>
                <a:lnTo>
                  <a:pt x="0" y="6857998"/>
                </a:lnTo>
                <a:lnTo>
                  <a:pt x="3174873" y="6857998"/>
                </a:lnTo>
                <a:lnTo>
                  <a:pt x="317487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2306" y="1143253"/>
            <a:ext cx="852220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1963" y="1520952"/>
            <a:ext cx="710184" cy="0"/>
          </a:xfrm>
          <a:custGeom>
            <a:avLst/>
            <a:gdLst/>
            <a:ahLst/>
            <a:cxnLst/>
            <a:rect l="l" t="t" r="r" b="b"/>
            <a:pathLst>
              <a:path w="710184">
                <a:moveTo>
                  <a:pt x="0" y="0"/>
                </a:moveTo>
                <a:lnTo>
                  <a:pt x="710184" y="0"/>
                </a:lnTo>
              </a:path>
            </a:pathLst>
          </a:custGeom>
          <a:ln w="19557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5385" y="1570050"/>
            <a:ext cx="1542414" cy="36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009" y="1936114"/>
            <a:ext cx="2248535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541" y="2362834"/>
            <a:ext cx="2875915" cy="426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741" y="2789504"/>
            <a:ext cx="1214323" cy="427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749" y="3643249"/>
            <a:ext cx="1807972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7305" y="4009085"/>
            <a:ext cx="1329055" cy="427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137" y="4436110"/>
            <a:ext cx="2483739" cy="426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7037" y="4862830"/>
            <a:ext cx="2556510" cy="4267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4770" y="5289499"/>
            <a:ext cx="1057909" cy="427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32324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3374136" cy="62072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3174873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3174873" cy="6858000"/>
          </a:xfrm>
          <a:custGeom>
            <a:avLst/>
            <a:gdLst/>
            <a:ahLst/>
            <a:cxnLst/>
            <a:rect l="l" t="t" r="r" b="b"/>
            <a:pathLst>
              <a:path w="3174873" h="6858000">
                <a:moveTo>
                  <a:pt x="3174873" y="0"/>
                </a:moveTo>
                <a:lnTo>
                  <a:pt x="0" y="0"/>
                </a:lnTo>
                <a:lnTo>
                  <a:pt x="0" y="6857998"/>
                </a:lnTo>
                <a:lnTo>
                  <a:pt x="3174873" y="6857998"/>
                </a:lnTo>
                <a:lnTo>
                  <a:pt x="317487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9738" y="1143253"/>
            <a:ext cx="788212" cy="426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9395" y="1520952"/>
            <a:ext cx="656843" cy="0"/>
          </a:xfrm>
          <a:custGeom>
            <a:avLst/>
            <a:gdLst/>
            <a:ahLst/>
            <a:cxnLst/>
            <a:rect l="l" t="t" r="r" b="b"/>
            <a:pathLst>
              <a:path w="656843">
                <a:moveTo>
                  <a:pt x="0" y="0"/>
                </a:moveTo>
                <a:lnTo>
                  <a:pt x="656843" y="0"/>
                </a:lnTo>
              </a:path>
            </a:pathLst>
          </a:custGeom>
          <a:ln w="19557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9926" y="1570050"/>
            <a:ext cx="833932" cy="3660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109" y="1936114"/>
            <a:ext cx="2157222" cy="365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5433" y="2301875"/>
            <a:ext cx="204215" cy="3657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4173" y="2301875"/>
            <a:ext cx="1144498" cy="3657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6161" y="2667635"/>
            <a:ext cx="2835529" cy="3657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581" y="3033344"/>
            <a:ext cx="3037713" cy="3660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125" y="3399409"/>
            <a:ext cx="2663063" cy="3657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165" y="3765169"/>
            <a:ext cx="791870" cy="3657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9337" y="3765169"/>
            <a:ext cx="1348613" cy="3657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5301" y="4497070"/>
            <a:ext cx="1368298" cy="3657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5834" y="4862830"/>
            <a:ext cx="803909" cy="3657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549" y="5228539"/>
            <a:ext cx="2729611" cy="3660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7037" y="5594604"/>
            <a:ext cx="2547747" cy="3657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3052" y="3794759"/>
            <a:ext cx="3689604" cy="26517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76663" y="3987850"/>
            <a:ext cx="3302317" cy="22647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07252" y="3322318"/>
            <a:ext cx="2860548" cy="34914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9149" y="3514991"/>
            <a:ext cx="2476271" cy="31072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9675" y="274320"/>
            <a:ext cx="625449" cy="2743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02303" y="548589"/>
            <a:ext cx="152400" cy="2746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36187" y="548589"/>
            <a:ext cx="928547" cy="27462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79213" y="551637"/>
            <a:ext cx="3069843" cy="2670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6187" y="823213"/>
            <a:ext cx="2130679" cy="2743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1649" y="826262"/>
            <a:ext cx="2575052" cy="2667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6187" y="1103629"/>
            <a:ext cx="4199382" cy="2667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6187" y="1377950"/>
            <a:ext cx="2706878" cy="2667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36187" y="1646250"/>
            <a:ext cx="2331466" cy="27462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84722" y="1649298"/>
            <a:ext cx="2620518" cy="2670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6187" y="1926971"/>
            <a:ext cx="1568831" cy="2667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36187" y="2195194"/>
            <a:ext cx="2098675" cy="2743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43549" y="2198242"/>
            <a:ext cx="2542921" cy="2667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6187" y="2472563"/>
            <a:ext cx="3435222" cy="2667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6187" y="2743834"/>
            <a:ext cx="1608963" cy="2743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60441" y="2746883"/>
            <a:ext cx="2824480" cy="2667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36187" y="3024200"/>
            <a:ext cx="2797683" cy="2670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46494" y="3024200"/>
            <a:ext cx="711200" cy="2670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49675" y="3567049"/>
            <a:ext cx="698753" cy="2743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6975" y="571689"/>
            <a:ext cx="139852" cy="528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6975" y="1669216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975" y="2218237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6975" y="2766877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0"/>
            <a:ext cx="3174873" cy="685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VI-SPDAT!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8130" name="Picture 2" descr="http://johnkstuff.blogspot.com/uploaded_images/PDVD_023.5-766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5600"/>
            <a:ext cx="3886200" cy="2914651"/>
          </a:xfrm>
          <a:prstGeom prst="rect">
            <a:avLst/>
          </a:prstGeom>
          <a:noFill/>
        </p:spPr>
      </p:pic>
      <p:sp>
        <p:nvSpPr>
          <p:cNvPr id="4" name="Rectangular Callout 3"/>
          <p:cNvSpPr/>
          <p:nvPr/>
        </p:nvSpPr>
        <p:spPr>
          <a:xfrm>
            <a:off x="838200" y="2971800"/>
            <a:ext cx="1752600" cy="609600"/>
          </a:xfrm>
          <a:prstGeom prst="wedgeRectCallout">
            <a:avLst>
              <a:gd name="adj1" fmla="val 52356"/>
              <a:gd name="adj2" fmla="val 1395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CES?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838200" y="5029200"/>
            <a:ext cx="1752600" cy="685800"/>
          </a:xfrm>
          <a:prstGeom prst="wedgeRectCallout">
            <a:avLst>
              <a:gd name="adj1" fmla="val 57428"/>
              <a:gd name="adj2" fmla="val -430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a UCI?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838200" y="4191000"/>
            <a:ext cx="1752600" cy="685800"/>
          </a:xfrm>
          <a:prstGeom prst="wedgeRectCallout">
            <a:avLst>
              <a:gd name="adj1" fmla="val 56703"/>
              <a:gd name="adj2" fmla="val 83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I need to sign a consent?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6252"/>
            <a:ext cx="6172200" cy="62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5612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Case Conferencing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6002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Navigator Meetings</a:t>
            </a:r>
            <a:endParaRPr lang="en-US" sz="4000" dirty="0"/>
          </a:p>
        </p:txBody>
      </p:sp>
      <p:pic>
        <p:nvPicPr>
          <p:cNvPr id="56322" name="Picture 2" descr="http://www.writerhouse.org/blogs/mainblog/files/2013/07/Parent-Leadership-Clip-Art-Image-e134074159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675" y="2743200"/>
            <a:ext cx="4191000" cy="3208735"/>
          </a:xfrm>
          <a:prstGeom prst="rect">
            <a:avLst/>
          </a:prstGeom>
          <a:noFill/>
        </p:spPr>
      </p:pic>
      <p:pic>
        <p:nvPicPr>
          <p:cNvPr id="56326" name="Picture 6" descr="http://icons.iconarchive.com/icons/oxygen-icons.org/oxygen/256/Mimetypes-x-office-spreadsheet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01"/>
            <a:ext cx="9144000" cy="686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543800" y="2847721"/>
            <a:ext cx="990600" cy="809878"/>
          </a:xfrm>
          <a:custGeom>
            <a:avLst/>
            <a:gdLst/>
            <a:ahLst/>
            <a:cxnLst/>
            <a:rect l="l" t="t" r="r" b="b"/>
            <a:pathLst>
              <a:path w="990600" h="809878">
                <a:moveTo>
                  <a:pt x="0" y="135000"/>
                </a:moveTo>
                <a:lnTo>
                  <a:pt x="6853" y="92422"/>
                </a:lnTo>
                <a:lnTo>
                  <a:pt x="25942" y="55423"/>
                </a:lnTo>
                <a:lnTo>
                  <a:pt x="55054" y="26212"/>
                </a:lnTo>
                <a:lnTo>
                  <a:pt x="91980" y="7001"/>
                </a:lnTo>
                <a:lnTo>
                  <a:pt x="134508" y="0"/>
                </a:lnTo>
                <a:lnTo>
                  <a:pt x="135000" y="0"/>
                </a:lnTo>
                <a:lnTo>
                  <a:pt x="855599" y="0"/>
                </a:lnTo>
                <a:lnTo>
                  <a:pt x="898177" y="6853"/>
                </a:lnTo>
                <a:lnTo>
                  <a:pt x="935176" y="25942"/>
                </a:lnTo>
                <a:lnTo>
                  <a:pt x="964387" y="55054"/>
                </a:lnTo>
                <a:lnTo>
                  <a:pt x="983598" y="91980"/>
                </a:lnTo>
                <a:lnTo>
                  <a:pt x="990599" y="134508"/>
                </a:lnTo>
                <a:lnTo>
                  <a:pt x="990600" y="135000"/>
                </a:lnTo>
                <a:lnTo>
                  <a:pt x="990600" y="674877"/>
                </a:lnTo>
                <a:lnTo>
                  <a:pt x="983746" y="717456"/>
                </a:lnTo>
                <a:lnTo>
                  <a:pt x="964657" y="754455"/>
                </a:lnTo>
                <a:lnTo>
                  <a:pt x="935545" y="783666"/>
                </a:lnTo>
                <a:lnTo>
                  <a:pt x="898619" y="802877"/>
                </a:lnTo>
                <a:lnTo>
                  <a:pt x="856091" y="809878"/>
                </a:lnTo>
                <a:lnTo>
                  <a:pt x="855599" y="809878"/>
                </a:lnTo>
                <a:lnTo>
                  <a:pt x="135000" y="809878"/>
                </a:lnTo>
                <a:lnTo>
                  <a:pt x="92422" y="803025"/>
                </a:lnTo>
                <a:lnTo>
                  <a:pt x="55423" y="783936"/>
                </a:lnTo>
                <a:lnTo>
                  <a:pt x="26212" y="754824"/>
                </a:lnTo>
                <a:lnTo>
                  <a:pt x="7001" y="717898"/>
                </a:lnTo>
                <a:lnTo>
                  <a:pt x="0" y="675370"/>
                </a:lnTo>
                <a:lnTo>
                  <a:pt x="0" y="674877"/>
                </a:lnTo>
                <a:lnTo>
                  <a:pt x="0" y="135000"/>
                </a:lnTo>
                <a:close/>
              </a:path>
            </a:pathLst>
          </a:custGeom>
          <a:ln w="76199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1660" y="2913062"/>
            <a:ext cx="629932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6500" y="3791457"/>
            <a:ext cx="2247900" cy="1921383"/>
          </a:xfrm>
          <a:custGeom>
            <a:avLst/>
            <a:gdLst/>
            <a:ahLst/>
            <a:cxnLst/>
            <a:rect l="l" t="t" r="r" b="b"/>
            <a:pathLst>
              <a:path w="2247900" h="1921382">
                <a:moveTo>
                  <a:pt x="0" y="320294"/>
                </a:moveTo>
                <a:lnTo>
                  <a:pt x="4191" y="268336"/>
                </a:lnTo>
                <a:lnTo>
                  <a:pt x="16326" y="219049"/>
                </a:lnTo>
                <a:lnTo>
                  <a:pt x="35743" y="173092"/>
                </a:lnTo>
                <a:lnTo>
                  <a:pt x="61784" y="131124"/>
                </a:lnTo>
                <a:lnTo>
                  <a:pt x="93789" y="93805"/>
                </a:lnTo>
                <a:lnTo>
                  <a:pt x="131097" y="61793"/>
                </a:lnTo>
                <a:lnTo>
                  <a:pt x="173049" y="35747"/>
                </a:lnTo>
                <a:lnTo>
                  <a:pt x="218984" y="16327"/>
                </a:lnTo>
                <a:lnTo>
                  <a:pt x="268243" y="4191"/>
                </a:lnTo>
                <a:lnTo>
                  <a:pt x="320167" y="0"/>
                </a:lnTo>
                <a:lnTo>
                  <a:pt x="1927732" y="0"/>
                </a:lnTo>
                <a:lnTo>
                  <a:pt x="1979656" y="4191"/>
                </a:lnTo>
                <a:lnTo>
                  <a:pt x="2028915" y="16327"/>
                </a:lnTo>
                <a:lnTo>
                  <a:pt x="2074850" y="35747"/>
                </a:lnTo>
                <a:lnTo>
                  <a:pt x="2116802" y="61793"/>
                </a:lnTo>
                <a:lnTo>
                  <a:pt x="2154110" y="93805"/>
                </a:lnTo>
                <a:lnTo>
                  <a:pt x="2186115" y="131124"/>
                </a:lnTo>
                <a:lnTo>
                  <a:pt x="2212156" y="173092"/>
                </a:lnTo>
                <a:lnTo>
                  <a:pt x="2231573" y="219049"/>
                </a:lnTo>
                <a:lnTo>
                  <a:pt x="2243708" y="268336"/>
                </a:lnTo>
                <a:lnTo>
                  <a:pt x="2247900" y="320294"/>
                </a:lnTo>
                <a:lnTo>
                  <a:pt x="2247900" y="1601216"/>
                </a:lnTo>
                <a:lnTo>
                  <a:pt x="2243708" y="1653139"/>
                </a:lnTo>
                <a:lnTo>
                  <a:pt x="2231573" y="1702398"/>
                </a:lnTo>
                <a:lnTo>
                  <a:pt x="2212156" y="1748333"/>
                </a:lnTo>
                <a:lnTo>
                  <a:pt x="2186115" y="1790285"/>
                </a:lnTo>
                <a:lnTo>
                  <a:pt x="2154110" y="1827593"/>
                </a:lnTo>
                <a:lnTo>
                  <a:pt x="2116802" y="1859598"/>
                </a:lnTo>
                <a:lnTo>
                  <a:pt x="2074850" y="1885639"/>
                </a:lnTo>
                <a:lnTo>
                  <a:pt x="2028915" y="1905056"/>
                </a:lnTo>
                <a:lnTo>
                  <a:pt x="1979656" y="1917191"/>
                </a:lnTo>
                <a:lnTo>
                  <a:pt x="1927732" y="1921383"/>
                </a:lnTo>
                <a:lnTo>
                  <a:pt x="320167" y="1921383"/>
                </a:lnTo>
                <a:lnTo>
                  <a:pt x="268243" y="1917191"/>
                </a:lnTo>
                <a:lnTo>
                  <a:pt x="218984" y="1905056"/>
                </a:lnTo>
                <a:lnTo>
                  <a:pt x="173049" y="1885639"/>
                </a:lnTo>
                <a:lnTo>
                  <a:pt x="131097" y="1859598"/>
                </a:lnTo>
                <a:lnTo>
                  <a:pt x="93789" y="1827593"/>
                </a:lnTo>
                <a:lnTo>
                  <a:pt x="61784" y="1790285"/>
                </a:lnTo>
                <a:lnTo>
                  <a:pt x="35743" y="1748333"/>
                </a:lnTo>
                <a:lnTo>
                  <a:pt x="16326" y="1702398"/>
                </a:lnTo>
                <a:lnTo>
                  <a:pt x="4191" y="1653139"/>
                </a:lnTo>
                <a:lnTo>
                  <a:pt x="0" y="1601216"/>
                </a:lnTo>
                <a:lnTo>
                  <a:pt x="0" y="320294"/>
                </a:lnTo>
                <a:close/>
              </a:path>
            </a:pathLst>
          </a:custGeom>
          <a:ln w="762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3200" y="3886136"/>
            <a:ext cx="629932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1660" y="3897185"/>
            <a:ext cx="629932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4876863"/>
            <a:ext cx="629932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1660" y="4887785"/>
            <a:ext cx="629932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8329" y="2847721"/>
            <a:ext cx="2113470" cy="1081151"/>
          </a:xfrm>
          <a:custGeom>
            <a:avLst/>
            <a:gdLst/>
            <a:ahLst/>
            <a:cxnLst/>
            <a:rect l="l" t="t" r="r" b="b"/>
            <a:pathLst>
              <a:path w="2113470" h="1081151">
                <a:moveTo>
                  <a:pt x="0" y="180212"/>
                </a:moveTo>
                <a:lnTo>
                  <a:pt x="5236" y="136893"/>
                </a:lnTo>
                <a:lnTo>
                  <a:pt x="20111" y="97377"/>
                </a:lnTo>
                <a:lnTo>
                  <a:pt x="43373" y="62916"/>
                </a:lnTo>
                <a:lnTo>
                  <a:pt x="73770" y="34759"/>
                </a:lnTo>
                <a:lnTo>
                  <a:pt x="110049" y="14156"/>
                </a:lnTo>
                <a:lnTo>
                  <a:pt x="150959" y="2357"/>
                </a:lnTo>
                <a:lnTo>
                  <a:pt x="180187" y="0"/>
                </a:lnTo>
                <a:lnTo>
                  <a:pt x="1933257" y="0"/>
                </a:lnTo>
                <a:lnTo>
                  <a:pt x="1976577" y="5235"/>
                </a:lnTo>
                <a:lnTo>
                  <a:pt x="2016092" y="20107"/>
                </a:lnTo>
                <a:lnTo>
                  <a:pt x="2050554" y="43367"/>
                </a:lnTo>
                <a:lnTo>
                  <a:pt x="2078711" y="73764"/>
                </a:lnTo>
                <a:lnTo>
                  <a:pt x="2099313" y="110049"/>
                </a:lnTo>
                <a:lnTo>
                  <a:pt x="2111112" y="150972"/>
                </a:lnTo>
                <a:lnTo>
                  <a:pt x="2113470" y="180212"/>
                </a:lnTo>
                <a:lnTo>
                  <a:pt x="2113470" y="900937"/>
                </a:lnTo>
                <a:lnTo>
                  <a:pt x="2108235" y="944257"/>
                </a:lnTo>
                <a:lnTo>
                  <a:pt x="2093362" y="983773"/>
                </a:lnTo>
                <a:lnTo>
                  <a:pt x="2070103" y="1018234"/>
                </a:lnTo>
                <a:lnTo>
                  <a:pt x="2039705" y="1046391"/>
                </a:lnTo>
                <a:lnTo>
                  <a:pt x="2003421" y="1066994"/>
                </a:lnTo>
                <a:lnTo>
                  <a:pt x="1962498" y="1078793"/>
                </a:lnTo>
                <a:lnTo>
                  <a:pt x="1933257" y="1081151"/>
                </a:lnTo>
                <a:lnTo>
                  <a:pt x="180187" y="1081151"/>
                </a:lnTo>
                <a:lnTo>
                  <a:pt x="136885" y="1075915"/>
                </a:lnTo>
                <a:lnTo>
                  <a:pt x="97379" y="1061043"/>
                </a:lnTo>
                <a:lnTo>
                  <a:pt x="62922" y="1037783"/>
                </a:lnTo>
                <a:lnTo>
                  <a:pt x="34765" y="1007386"/>
                </a:lnTo>
                <a:lnTo>
                  <a:pt x="14159" y="971101"/>
                </a:lnTo>
                <a:lnTo>
                  <a:pt x="2358" y="930178"/>
                </a:lnTo>
                <a:lnTo>
                  <a:pt x="0" y="900937"/>
                </a:lnTo>
                <a:lnTo>
                  <a:pt x="0" y="180212"/>
                </a:lnTo>
                <a:close/>
              </a:path>
            </a:pathLst>
          </a:custGeom>
          <a:ln w="762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5400" y="29575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9302" y="29575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9302" y="49387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1961" y="3000746"/>
            <a:ext cx="5050917" cy="2141155"/>
          </a:xfrm>
          <a:custGeom>
            <a:avLst/>
            <a:gdLst/>
            <a:ahLst/>
            <a:cxnLst/>
            <a:rect l="l" t="t" r="r" b="b"/>
            <a:pathLst>
              <a:path w="5050917" h="2141155">
                <a:moveTo>
                  <a:pt x="0" y="990736"/>
                </a:moveTo>
                <a:lnTo>
                  <a:pt x="68415" y="1085700"/>
                </a:lnTo>
                <a:lnTo>
                  <a:pt x="136982" y="1180089"/>
                </a:lnTo>
                <a:lnTo>
                  <a:pt x="205850" y="1273326"/>
                </a:lnTo>
                <a:lnTo>
                  <a:pt x="275168" y="1364833"/>
                </a:lnTo>
                <a:lnTo>
                  <a:pt x="345086" y="1454034"/>
                </a:lnTo>
                <a:lnTo>
                  <a:pt x="415754" y="1540351"/>
                </a:lnTo>
                <a:lnTo>
                  <a:pt x="487322" y="1623207"/>
                </a:lnTo>
                <a:lnTo>
                  <a:pt x="559937" y="1702025"/>
                </a:lnTo>
                <a:lnTo>
                  <a:pt x="633752" y="1776228"/>
                </a:lnTo>
                <a:lnTo>
                  <a:pt x="708913" y="1845239"/>
                </a:lnTo>
                <a:lnTo>
                  <a:pt x="785573" y="1908481"/>
                </a:lnTo>
                <a:lnTo>
                  <a:pt x="863879" y="1965376"/>
                </a:lnTo>
                <a:lnTo>
                  <a:pt x="943981" y="2015348"/>
                </a:lnTo>
                <a:lnTo>
                  <a:pt x="1026030" y="2057819"/>
                </a:lnTo>
                <a:lnTo>
                  <a:pt x="1110174" y="2092213"/>
                </a:lnTo>
                <a:lnTo>
                  <a:pt x="1196563" y="2117951"/>
                </a:lnTo>
                <a:lnTo>
                  <a:pt x="1285347" y="2134458"/>
                </a:lnTo>
                <a:lnTo>
                  <a:pt x="1376674" y="2141155"/>
                </a:lnTo>
                <a:lnTo>
                  <a:pt x="1470696" y="2137466"/>
                </a:lnTo>
                <a:lnTo>
                  <a:pt x="1567561" y="2122814"/>
                </a:lnTo>
                <a:lnTo>
                  <a:pt x="1669324" y="2092644"/>
                </a:lnTo>
                <a:lnTo>
                  <a:pt x="1777432" y="2044049"/>
                </a:lnTo>
                <a:lnTo>
                  <a:pt x="1891117" y="1978924"/>
                </a:lnTo>
                <a:lnTo>
                  <a:pt x="2009610" y="1899162"/>
                </a:lnTo>
                <a:lnTo>
                  <a:pt x="2132145" y="1806657"/>
                </a:lnTo>
                <a:lnTo>
                  <a:pt x="2257954" y="1703304"/>
                </a:lnTo>
                <a:lnTo>
                  <a:pt x="2386270" y="1590997"/>
                </a:lnTo>
                <a:lnTo>
                  <a:pt x="2516326" y="1471629"/>
                </a:lnTo>
                <a:lnTo>
                  <a:pt x="2647353" y="1347095"/>
                </a:lnTo>
                <a:lnTo>
                  <a:pt x="2778585" y="1219288"/>
                </a:lnTo>
                <a:lnTo>
                  <a:pt x="2909254" y="1090103"/>
                </a:lnTo>
                <a:lnTo>
                  <a:pt x="3038592" y="961434"/>
                </a:lnTo>
                <a:lnTo>
                  <a:pt x="3165833" y="835175"/>
                </a:lnTo>
                <a:lnTo>
                  <a:pt x="3290209" y="713220"/>
                </a:lnTo>
                <a:lnTo>
                  <a:pt x="3410952" y="597462"/>
                </a:lnTo>
                <a:lnTo>
                  <a:pt x="3527294" y="489797"/>
                </a:lnTo>
                <a:lnTo>
                  <a:pt x="3638470" y="392117"/>
                </a:lnTo>
                <a:lnTo>
                  <a:pt x="3743710" y="306318"/>
                </a:lnTo>
                <a:lnTo>
                  <a:pt x="3842248" y="234293"/>
                </a:lnTo>
                <a:lnTo>
                  <a:pt x="3933316" y="177936"/>
                </a:lnTo>
                <a:lnTo>
                  <a:pt x="4018111" y="133666"/>
                </a:lnTo>
                <a:lnTo>
                  <a:pt x="4098457" y="96430"/>
                </a:lnTo>
                <a:lnTo>
                  <a:pt x="4174589" y="65858"/>
                </a:lnTo>
                <a:lnTo>
                  <a:pt x="4246740" y="41580"/>
                </a:lnTo>
                <a:lnTo>
                  <a:pt x="4315146" y="23226"/>
                </a:lnTo>
                <a:lnTo>
                  <a:pt x="4380040" y="10424"/>
                </a:lnTo>
                <a:lnTo>
                  <a:pt x="4441656" y="2806"/>
                </a:lnTo>
                <a:lnTo>
                  <a:pt x="4500228" y="0"/>
                </a:lnTo>
                <a:lnTo>
                  <a:pt x="4555991" y="1635"/>
                </a:lnTo>
                <a:lnTo>
                  <a:pt x="4609179" y="7343"/>
                </a:lnTo>
                <a:lnTo>
                  <a:pt x="4660025" y="16752"/>
                </a:lnTo>
                <a:lnTo>
                  <a:pt x="4708764" y="29492"/>
                </a:lnTo>
                <a:lnTo>
                  <a:pt x="4755630" y="45193"/>
                </a:lnTo>
                <a:lnTo>
                  <a:pt x="4800858" y="63484"/>
                </a:lnTo>
                <a:lnTo>
                  <a:pt x="4844680" y="83995"/>
                </a:lnTo>
                <a:lnTo>
                  <a:pt x="4887332" y="106356"/>
                </a:lnTo>
                <a:lnTo>
                  <a:pt x="4929048" y="130197"/>
                </a:lnTo>
                <a:lnTo>
                  <a:pt x="4970061" y="155147"/>
                </a:lnTo>
                <a:lnTo>
                  <a:pt x="5010606" y="180835"/>
                </a:lnTo>
                <a:lnTo>
                  <a:pt x="5050917" y="206892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329" y="4786249"/>
            <a:ext cx="1175702" cy="1081151"/>
          </a:xfrm>
          <a:custGeom>
            <a:avLst/>
            <a:gdLst/>
            <a:ahLst/>
            <a:cxnLst/>
            <a:rect l="l" t="t" r="r" b="b"/>
            <a:pathLst>
              <a:path w="1175702" h="1081151">
                <a:moveTo>
                  <a:pt x="0" y="180212"/>
                </a:moveTo>
                <a:lnTo>
                  <a:pt x="5236" y="136934"/>
                </a:lnTo>
                <a:lnTo>
                  <a:pt x="20111" y="97433"/>
                </a:lnTo>
                <a:lnTo>
                  <a:pt x="43373" y="62968"/>
                </a:lnTo>
                <a:lnTo>
                  <a:pt x="73770" y="34795"/>
                </a:lnTo>
                <a:lnTo>
                  <a:pt x="110049" y="14174"/>
                </a:lnTo>
                <a:lnTo>
                  <a:pt x="150959" y="2361"/>
                </a:lnTo>
                <a:lnTo>
                  <a:pt x="180187" y="0"/>
                </a:lnTo>
                <a:lnTo>
                  <a:pt x="995489" y="0"/>
                </a:lnTo>
                <a:lnTo>
                  <a:pt x="1038768" y="5242"/>
                </a:lnTo>
                <a:lnTo>
                  <a:pt x="1078268" y="20131"/>
                </a:lnTo>
                <a:lnTo>
                  <a:pt x="1112734" y="43409"/>
                </a:lnTo>
                <a:lnTo>
                  <a:pt x="1140906" y="73819"/>
                </a:lnTo>
                <a:lnTo>
                  <a:pt x="1161528" y="110103"/>
                </a:lnTo>
                <a:lnTo>
                  <a:pt x="1173341" y="151002"/>
                </a:lnTo>
                <a:lnTo>
                  <a:pt x="1175702" y="180212"/>
                </a:lnTo>
                <a:lnTo>
                  <a:pt x="1175702" y="900963"/>
                </a:lnTo>
                <a:lnTo>
                  <a:pt x="1170459" y="944265"/>
                </a:lnTo>
                <a:lnTo>
                  <a:pt x="1155570" y="983771"/>
                </a:lnTo>
                <a:lnTo>
                  <a:pt x="1132292" y="1018228"/>
                </a:lnTo>
                <a:lnTo>
                  <a:pt x="1101882" y="1046385"/>
                </a:lnTo>
                <a:lnTo>
                  <a:pt x="1065599" y="1066991"/>
                </a:lnTo>
                <a:lnTo>
                  <a:pt x="1024699" y="1078792"/>
                </a:lnTo>
                <a:lnTo>
                  <a:pt x="995489" y="1081151"/>
                </a:lnTo>
                <a:lnTo>
                  <a:pt x="180187" y="1081151"/>
                </a:lnTo>
                <a:lnTo>
                  <a:pt x="136885" y="1075914"/>
                </a:lnTo>
                <a:lnTo>
                  <a:pt x="97379" y="1061039"/>
                </a:lnTo>
                <a:lnTo>
                  <a:pt x="62922" y="1037777"/>
                </a:lnTo>
                <a:lnTo>
                  <a:pt x="34765" y="1007380"/>
                </a:lnTo>
                <a:lnTo>
                  <a:pt x="14159" y="971101"/>
                </a:lnTo>
                <a:lnTo>
                  <a:pt x="2358" y="930191"/>
                </a:lnTo>
                <a:lnTo>
                  <a:pt x="0" y="900963"/>
                </a:lnTo>
                <a:lnTo>
                  <a:pt x="0" y="180212"/>
                </a:lnTo>
                <a:close/>
              </a:path>
            </a:pathLst>
          </a:custGeom>
          <a:ln w="762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5400" y="49387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3961" y="4087006"/>
            <a:ext cx="4325239" cy="1179987"/>
          </a:xfrm>
          <a:custGeom>
            <a:avLst/>
            <a:gdLst/>
            <a:ahLst/>
            <a:cxnLst/>
            <a:rect l="l" t="t" r="r" b="b"/>
            <a:pathLst>
              <a:path w="4325239" h="1179987">
                <a:moveTo>
                  <a:pt x="0" y="731754"/>
                </a:moveTo>
                <a:lnTo>
                  <a:pt x="116805" y="672660"/>
                </a:lnTo>
                <a:lnTo>
                  <a:pt x="233438" y="613910"/>
                </a:lnTo>
                <a:lnTo>
                  <a:pt x="349724" y="555846"/>
                </a:lnTo>
                <a:lnTo>
                  <a:pt x="465489" y="498811"/>
                </a:lnTo>
                <a:lnTo>
                  <a:pt x="580558" y="443148"/>
                </a:lnTo>
                <a:lnTo>
                  <a:pt x="694757" y="389200"/>
                </a:lnTo>
                <a:lnTo>
                  <a:pt x="807912" y="337310"/>
                </a:lnTo>
                <a:lnTo>
                  <a:pt x="919847" y="287820"/>
                </a:lnTo>
                <a:lnTo>
                  <a:pt x="1030390" y="241075"/>
                </a:lnTo>
                <a:lnTo>
                  <a:pt x="1139364" y="197417"/>
                </a:lnTo>
                <a:lnTo>
                  <a:pt x="1246597" y="157189"/>
                </a:lnTo>
                <a:lnTo>
                  <a:pt x="1351912" y="120733"/>
                </a:lnTo>
                <a:lnTo>
                  <a:pt x="1455137" y="88394"/>
                </a:lnTo>
                <a:lnTo>
                  <a:pt x="1556097" y="60513"/>
                </a:lnTo>
                <a:lnTo>
                  <a:pt x="1654617" y="37435"/>
                </a:lnTo>
                <a:lnTo>
                  <a:pt x="1750523" y="19501"/>
                </a:lnTo>
                <a:lnTo>
                  <a:pt x="1843640" y="7055"/>
                </a:lnTo>
                <a:lnTo>
                  <a:pt x="1933794" y="440"/>
                </a:lnTo>
                <a:lnTo>
                  <a:pt x="2020811" y="0"/>
                </a:lnTo>
                <a:lnTo>
                  <a:pt x="2104516" y="6076"/>
                </a:lnTo>
                <a:lnTo>
                  <a:pt x="2184417" y="21428"/>
                </a:lnTo>
                <a:lnTo>
                  <a:pt x="2260299" y="47860"/>
                </a:lnTo>
                <a:lnTo>
                  <a:pt x="2332461" y="84224"/>
                </a:lnTo>
                <a:lnTo>
                  <a:pt x="2401202" y="129370"/>
                </a:lnTo>
                <a:lnTo>
                  <a:pt x="2466822" y="182151"/>
                </a:lnTo>
                <a:lnTo>
                  <a:pt x="2529620" y="241418"/>
                </a:lnTo>
                <a:lnTo>
                  <a:pt x="2589896" y="306023"/>
                </a:lnTo>
                <a:lnTo>
                  <a:pt x="2647948" y="374816"/>
                </a:lnTo>
                <a:lnTo>
                  <a:pt x="2704078" y="446651"/>
                </a:lnTo>
                <a:lnTo>
                  <a:pt x="2758582" y="520378"/>
                </a:lnTo>
                <a:lnTo>
                  <a:pt x="2811762" y="594849"/>
                </a:lnTo>
                <a:lnTo>
                  <a:pt x="2863917" y="668915"/>
                </a:lnTo>
                <a:lnTo>
                  <a:pt x="2915345" y="741428"/>
                </a:lnTo>
                <a:lnTo>
                  <a:pt x="2966346" y="811240"/>
                </a:lnTo>
                <a:lnTo>
                  <a:pt x="3017220" y="877202"/>
                </a:lnTo>
                <a:lnTo>
                  <a:pt x="3068266" y="938166"/>
                </a:lnTo>
                <a:lnTo>
                  <a:pt x="3119783" y="992983"/>
                </a:lnTo>
                <a:lnTo>
                  <a:pt x="3172070" y="1040505"/>
                </a:lnTo>
                <a:lnTo>
                  <a:pt x="3225428" y="1079584"/>
                </a:lnTo>
                <a:lnTo>
                  <a:pt x="3280155" y="1109071"/>
                </a:lnTo>
                <a:lnTo>
                  <a:pt x="3335445" y="1131104"/>
                </a:lnTo>
                <a:lnTo>
                  <a:pt x="3390267" y="1148744"/>
                </a:lnTo>
                <a:lnTo>
                  <a:pt x="3444647" y="1162221"/>
                </a:lnTo>
                <a:lnTo>
                  <a:pt x="3498609" y="1171766"/>
                </a:lnTo>
                <a:lnTo>
                  <a:pt x="3552178" y="1177611"/>
                </a:lnTo>
                <a:lnTo>
                  <a:pt x="3605378" y="1179987"/>
                </a:lnTo>
                <a:lnTo>
                  <a:pt x="3658234" y="1179125"/>
                </a:lnTo>
                <a:lnTo>
                  <a:pt x="3710771" y="1175257"/>
                </a:lnTo>
                <a:lnTo>
                  <a:pt x="3763013" y="1168613"/>
                </a:lnTo>
                <a:lnTo>
                  <a:pt x="3814984" y="1159426"/>
                </a:lnTo>
                <a:lnTo>
                  <a:pt x="3866710" y="1147926"/>
                </a:lnTo>
                <a:lnTo>
                  <a:pt x="3918215" y="1134345"/>
                </a:lnTo>
                <a:lnTo>
                  <a:pt x="3969523" y="1118913"/>
                </a:lnTo>
                <a:lnTo>
                  <a:pt x="4020659" y="1101863"/>
                </a:lnTo>
                <a:lnTo>
                  <a:pt x="4071647" y="1083424"/>
                </a:lnTo>
                <a:lnTo>
                  <a:pt x="4122513" y="1063830"/>
                </a:lnTo>
                <a:lnTo>
                  <a:pt x="4173280" y="1043311"/>
                </a:lnTo>
                <a:lnTo>
                  <a:pt x="4223974" y="1022097"/>
                </a:lnTo>
                <a:lnTo>
                  <a:pt x="4274619" y="1000422"/>
                </a:lnTo>
                <a:lnTo>
                  <a:pt x="4325239" y="97851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329" y="885825"/>
            <a:ext cx="1175702" cy="1081024"/>
          </a:xfrm>
          <a:custGeom>
            <a:avLst/>
            <a:gdLst/>
            <a:ahLst/>
            <a:cxnLst/>
            <a:rect l="l" t="t" r="r" b="b"/>
            <a:pathLst>
              <a:path w="1175702" h="1081024">
                <a:moveTo>
                  <a:pt x="0" y="180212"/>
                </a:moveTo>
                <a:lnTo>
                  <a:pt x="5236" y="136893"/>
                </a:lnTo>
                <a:lnTo>
                  <a:pt x="20111" y="97377"/>
                </a:lnTo>
                <a:lnTo>
                  <a:pt x="43373" y="62916"/>
                </a:lnTo>
                <a:lnTo>
                  <a:pt x="73770" y="34759"/>
                </a:lnTo>
                <a:lnTo>
                  <a:pt x="110049" y="14156"/>
                </a:lnTo>
                <a:lnTo>
                  <a:pt x="150959" y="2357"/>
                </a:lnTo>
                <a:lnTo>
                  <a:pt x="180187" y="0"/>
                </a:lnTo>
                <a:lnTo>
                  <a:pt x="995489" y="0"/>
                </a:lnTo>
                <a:lnTo>
                  <a:pt x="1038768" y="5235"/>
                </a:lnTo>
                <a:lnTo>
                  <a:pt x="1078268" y="20107"/>
                </a:lnTo>
                <a:lnTo>
                  <a:pt x="1112734" y="43367"/>
                </a:lnTo>
                <a:lnTo>
                  <a:pt x="1140906" y="73764"/>
                </a:lnTo>
                <a:lnTo>
                  <a:pt x="1161528" y="110049"/>
                </a:lnTo>
                <a:lnTo>
                  <a:pt x="1173341" y="150972"/>
                </a:lnTo>
                <a:lnTo>
                  <a:pt x="1175702" y="180212"/>
                </a:lnTo>
                <a:lnTo>
                  <a:pt x="1175702" y="900938"/>
                </a:lnTo>
                <a:lnTo>
                  <a:pt x="1170459" y="944208"/>
                </a:lnTo>
                <a:lnTo>
                  <a:pt x="1155570" y="983690"/>
                </a:lnTo>
                <a:lnTo>
                  <a:pt x="1132292" y="1018128"/>
                </a:lnTo>
                <a:lnTo>
                  <a:pt x="1101882" y="1046272"/>
                </a:lnTo>
                <a:lnTo>
                  <a:pt x="1065599" y="1066869"/>
                </a:lnTo>
                <a:lnTo>
                  <a:pt x="1024699" y="1078666"/>
                </a:lnTo>
                <a:lnTo>
                  <a:pt x="995489" y="1081024"/>
                </a:lnTo>
                <a:lnTo>
                  <a:pt x="180187" y="1081024"/>
                </a:lnTo>
                <a:lnTo>
                  <a:pt x="136885" y="1075789"/>
                </a:lnTo>
                <a:lnTo>
                  <a:pt x="97379" y="1060919"/>
                </a:lnTo>
                <a:lnTo>
                  <a:pt x="62922" y="1037668"/>
                </a:lnTo>
                <a:lnTo>
                  <a:pt x="34765" y="1007286"/>
                </a:lnTo>
                <a:lnTo>
                  <a:pt x="14159" y="971028"/>
                </a:lnTo>
                <a:lnTo>
                  <a:pt x="2358" y="930144"/>
                </a:lnTo>
                <a:lnTo>
                  <a:pt x="0" y="900938"/>
                </a:lnTo>
                <a:lnTo>
                  <a:pt x="0" y="180212"/>
                </a:lnTo>
                <a:close/>
              </a:path>
            </a:pathLst>
          </a:custGeom>
          <a:ln w="762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1066863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4100" y="762000"/>
            <a:ext cx="1409700" cy="1981200"/>
          </a:xfrm>
          <a:custGeom>
            <a:avLst/>
            <a:gdLst/>
            <a:ahLst/>
            <a:cxnLst/>
            <a:rect l="l" t="t" r="r" b="b"/>
            <a:pathLst>
              <a:path w="1409700" h="1981200">
                <a:moveTo>
                  <a:pt x="0" y="234950"/>
                </a:moveTo>
                <a:lnTo>
                  <a:pt x="3074" y="196831"/>
                </a:lnTo>
                <a:lnTo>
                  <a:pt x="18458" y="143482"/>
                </a:lnTo>
                <a:lnTo>
                  <a:pt x="45321" y="96176"/>
                </a:lnTo>
                <a:lnTo>
                  <a:pt x="82032" y="56545"/>
                </a:lnTo>
                <a:lnTo>
                  <a:pt x="126961" y="26218"/>
                </a:lnTo>
                <a:lnTo>
                  <a:pt x="178477" y="6826"/>
                </a:lnTo>
                <a:lnTo>
                  <a:pt x="234950" y="0"/>
                </a:lnTo>
                <a:lnTo>
                  <a:pt x="1174750" y="0"/>
                </a:lnTo>
                <a:lnTo>
                  <a:pt x="1212868" y="3074"/>
                </a:lnTo>
                <a:lnTo>
                  <a:pt x="1266217" y="18458"/>
                </a:lnTo>
                <a:lnTo>
                  <a:pt x="1313523" y="45321"/>
                </a:lnTo>
                <a:lnTo>
                  <a:pt x="1353154" y="82032"/>
                </a:lnTo>
                <a:lnTo>
                  <a:pt x="1383481" y="126961"/>
                </a:lnTo>
                <a:lnTo>
                  <a:pt x="1402873" y="178477"/>
                </a:lnTo>
                <a:lnTo>
                  <a:pt x="1409700" y="234950"/>
                </a:lnTo>
                <a:lnTo>
                  <a:pt x="1409700" y="1746250"/>
                </a:lnTo>
                <a:lnTo>
                  <a:pt x="1406625" y="1784368"/>
                </a:lnTo>
                <a:lnTo>
                  <a:pt x="1391241" y="1837717"/>
                </a:lnTo>
                <a:lnTo>
                  <a:pt x="1364378" y="1885023"/>
                </a:lnTo>
                <a:lnTo>
                  <a:pt x="1327667" y="1924654"/>
                </a:lnTo>
                <a:lnTo>
                  <a:pt x="1282738" y="1954981"/>
                </a:lnTo>
                <a:lnTo>
                  <a:pt x="1231222" y="1974373"/>
                </a:lnTo>
                <a:lnTo>
                  <a:pt x="1174750" y="1981200"/>
                </a:lnTo>
                <a:lnTo>
                  <a:pt x="234950" y="1981200"/>
                </a:lnTo>
                <a:lnTo>
                  <a:pt x="196831" y="1978125"/>
                </a:lnTo>
                <a:lnTo>
                  <a:pt x="143482" y="1962741"/>
                </a:lnTo>
                <a:lnTo>
                  <a:pt x="96176" y="1935878"/>
                </a:lnTo>
                <a:lnTo>
                  <a:pt x="56545" y="1899167"/>
                </a:lnTo>
                <a:lnTo>
                  <a:pt x="26218" y="1854238"/>
                </a:lnTo>
                <a:lnTo>
                  <a:pt x="6826" y="1802722"/>
                </a:lnTo>
                <a:lnTo>
                  <a:pt x="0" y="1746250"/>
                </a:lnTo>
                <a:lnTo>
                  <a:pt x="0" y="234950"/>
                </a:lnTo>
                <a:close/>
              </a:path>
            </a:pathLst>
          </a:custGeom>
          <a:ln w="762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3359" y="1055814"/>
            <a:ext cx="629932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3200" y="1911413"/>
            <a:ext cx="629932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5922" y="544544"/>
            <a:ext cx="4252595" cy="1051972"/>
          </a:xfrm>
          <a:custGeom>
            <a:avLst/>
            <a:gdLst/>
            <a:ahLst/>
            <a:cxnLst/>
            <a:rect l="l" t="t" r="r" b="b"/>
            <a:pathLst>
              <a:path w="4252595" h="1051972">
                <a:moveTo>
                  <a:pt x="0" y="326294"/>
                </a:moveTo>
                <a:lnTo>
                  <a:pt x="127522" y="295493"/>
                </a:lnTo>
                <a:lnTo>
                  <a:pt x="254938" y="264937"/>
                </a:lnTo>
                <a:lnTo>
                  <a:pt x="382141" y="234870"/>
                </a:lnTo>
                <a:lnTo>
                  <a:pt x="509027" y="205538"/>
                </a:lnTo>
                <a:lnTo>
                  <a:pt x="635488" y="177186"/>
                </a:lnTo>
                <a:lnTo>
                  <a:pt x="761418" y="150058"/>
                </a:lnTo>
                <a:lnTo>
                  <a:pt x="886712" y="124400"/>
                </a:lnTo>
                <a:lnTo>
                  <a:pt x="1011263" y="100455"/>
                </a:lnTo>
                <a:lnTo>
                  <a:pt x="1134965" y="78470"/>
                </a:lnTo>
                <a:lnTo>
                  <a:pt x="1257712" y="58689"/>
                </a:lnTo>
                <a:lnTo>
                  <a:pt x="1379398" y="41357"/>
                </a:lnTo>
                <a:lnTo>
                  <a:pt x="1499917" y="26718"/>
                </a:lnTo>
                <a:lnTo>
                  <a:pt x="1619163" y="15018"/>
                </a:lnTo>
                <a:lnTo>
                  <a:pt x="1737029" y="6502"/>
                </a:lnTo>
                <a:lnTo>
                  <a:pt x="1853410" y="1414"/>
                </a:lnTo>
                <a:lnTo>
                  <a:pt x="1968199" y="0"/>
                </a:lnTo>
                <a:lnTo>
                  <a:pt x="2081290" y="2503"/>
                </a:lnTo>
                <a:lnTo>
                  <a:pt x="2192578" y="9170"/>
                </a:lnTo>
                <a:lnTo>
                  <a:pt x="2301955" y="20244"/>
                </a:lnTo>
                <a:lnTo>
                  <a:pt x="2409316" y="35972"/>
                </a:lnTo>
                <a:lnTo>
                  <a:pt x="2514591" y="56535"/>
                </a:lnTo>
                <a:lnTo>
                  <a:pt x="2617850" y="81750"/>
                </a:lnTo>
                <a:lnTo>
                  <a:pt x="2719198" y="111373"/>
                </a:lnTo>
                <a:lnTo>
                  <a:pt x="2818742" y="145159"/>
                </a:lnTo>
                <a:lnTo>
                  <a:pt x="2916588" y="182863"/>
                </a:lnTo>
                <a:lnTo>
                  <a:pt x="3012842" y="224240"/>
                </a:lnTo>
                <a:lnTo>
                  <a:pt x="3107610" y="269045"/>
                </a:lnTo>
                <a:lnTo>
                  <a:pt x="3200998" y="317032"/>
                </a:lnTo>
                <a:lnTo>
                  <a:pt x="3293112" y="367957"/>
                </a:lnTo>
                <a:lnTo>
                  <a:pt x="3384057" y="421576"/>
                </a:lnTo>
                <a:lnTo>
                  <a:pt x="3473941" y="477642"/>
                </a:lnTo>
                <a:lnTo>
                  <a:pt x="3562869" y="535911"/>
                </a:lnTo>
                <a:lnTo>
                  <a:pt x="3650946" y="596138"/>
                </a:lnTo>
                <a:lnTo>
                  <a:pt x="3738280" y="658078"/>
                </a:lnTo>
                <a:lnTo>
                  <a:pt x="3824976" y="721486"/>
                </a:lnTo>
                <a:lnTo>
                  <a:pt x="3911139" y="786117"/>
                </a:lnTo>
                <a:lnTo>
                  <a:pt x="3996877" y="851726"/>
                </a:lnTo>
                <a:lnTo>
                  <a:pt x="4082295" y="918069"/>
                </a:lnTo>
                <a:lnTo>
                  <a:pt x="4167499" y="984899"/>
                </a:lnTo>
                <a:lnTo>
                  <a:pt x="4252595" y="105197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89302" y="19669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176" y="457200"/>
            <a:ext cx="61044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MIF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6" name="Picture 6" descr="http://upload.wikimedia.org/wikipedia/commons/thumb/5/50/Yes_Check_Circle.svg/120px-Yes_Check_Cir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33400"/>
            <a:ext cx="1371600" cy="1371601"/>
          </a:xfrm>
          <a:prstGeom prst="rect">
            <a:avLst/>
          </a:prstGeom>
          <a:noFill/>
        </p:spPr>
      </p:pic>
      <p:pic>
        <p:nvPicPr>
          <p:cNvPr id="51208" name="Picture 8" descr="https://encrypted-tbn0.gstatic.com/images?q=tbn:ANd9GcQvz0pD-F6EowpISrDEAQiZzzQKKuL3E3n_3_qX1n1oEd0eiHZ_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32" y="4419600"/>
            <a:ext cx="2514600" cy="1917383"/>
          </a:xfrm>
          <a:prstGeom prst="rect">
            <a:avLst/>
          </a:prstGeom>
          <a:noFill/>
        </p:spPr>
      </p:pic>
      <p:pic>
        <p:nvPicPr>
          <p:cNvPr id="51210" name="Picture 10" descr="http://www.birth-certificate.biz/images/sample-of-idaho-birth-certific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914" y="2025041"/>
            <a:ext cx="2685518" cy="2181467"/>
          </a:xfrm>
          <a:prstGeom prst="rect">
            <a:avLst/>
          </a:prstGeom>
          <a:noFill/>
        </p:spPr>
      </p:pic>
      <p:sp>
        <p:nvSpPr>
          <p:cNvPr id="51212" name="AutoShape 12" descr="data:image/jpeg;base64,/9j/4AAQSkZJRgABAQAAAQABAAD/2wCEAAkGBxQTEhUUEhQWFRQWGBwaGBgYGRYdHBoYGhcdHR0YGxwaHCggGBolGxsXITEhJSkrLi4uGh8zODMsNygtLisBCgoKDg0OGxAQGywkHyQ0LCw0LCwsLCwsLCwsLCwsLDQsLCw0LCwsLCwsLCwsLCwsLCwsLCwsLCwsLCwsLCwsLP/AABEIALABHgMBIgACEQEDEQH/xAAcAAABBQEBAQAAAAAAAAAAAAAHAQIDBQYEAAj/xABWEAABAwIDBAMIDAgMBQUBAAABAgMRACEEEjEFBkFREyJhBxQycYGRobEjQlJicpLB0dLT4fAVJDM0Y5Oy8RZDRFNUc4Kio7TC1BeDlLPDZHSEpOI1/8QAGQEAAwEBAQAAAAAAAAAAAAAAAAECAwQF/8QAKhEAAgEDAwMDBQADAAAAAAAAAAECAxESITFRExRBBCJxMjNCYfAjkaH/2gAMAwEAAhEDEQA/ADe44EgqUYAEk8hVWjb6CYShwjnlAHpIPnpN5V+xpR7tYHkF/LcDz1wFUA9g1rCpUadkUkdit5WgQMrlzl0GsxHhc66htVPuF/3fpVRMOJTcnQrJnhA1PZHrrObc33QyoSoJKhIQEFbhSdFFOZIaHIKJJB0EVrRjOpsRN2CE3tMESEq/u/PThjwdEk+ahC33TGxN3b/oWvrqk/4ot8C8L/zLHL+urofp6hOQWHNpAe1M+SkRtGROQjyihKe6ag6l/wDVM+X+Mpx7pbca4i3Jtj6dLt6gZMLCtokGMn94Ui9pECcn94fNQlHdQQbHvj9Xh/L7alX3S0G04js6mH+el29QMgsp2iTHU/vfZXl7RIMZB8b7KEau6cj3WJ7OphrUg7pieeJ+LhtPNR29QMgvI2gT7WOXW19FKnHGJyjz/ZQgPdORw75nnlwvzUv/ABMTxOJ8icL81Lt6o8gujHn3A+N9lKMceCQf7X2UHx3S0E64r4uF+jSDumgf0ocurhfo0+3qhkGM4wwOqLmNfsqNe0FD2o+N9lCP/iemwnFR4sJ9DWoT3TE88V5sL9Cl29UHIMH4RV7lPxj81e7/AF+5THwj81Bwd0pGo76/+r8iK8O6amLd9f8A1fq6O3qhkGM7QX7gc9T81eVtJQ9oPP8AZQdT3TRH8q8+F+rpye6ULn8Z0/8AS/V0dvVDIMS8eoe1Hxvspi9pKAkoHn+yg+julAG4xPjnDfVUv/EwR/KfjYb6mn21UWQX2tpk+1Hn+ynjHkmyR5z81Bxvumi4AxPxsN9TTT3TY0GJ+Ph/qaO2qhkGU7QIBkAXjU/NSjHmwgTa08/JQbHdI4xiJOpzsfU1Gvul6wnEBStTnw8mLCT0FHbVRqQae/jxAt2/ZTfwiZ8Eec/NQZT3STyxH6xj6imnumkHwcRH9Yxx/wCRR21UWQaRj+wec6+avd/GwAT5z81Bgd00+4fkfpGbf4FNc7pJ9ziO32Vn6jnejtqo8gxDaqr9VNu03pU7VUfajzn5qDKe6QbdV+36Rr6iuvDd0kZxnDyQeMtLA4XSEJMDWxmm/TVBKXIYTjVe5Sf7R181S7PxnSBRy5SlWUiZ4A/LWa2Ntfp0nwcwAJyHqrQoSlxPHKYNjoQReJN5sT+M+FPnSK5Vkp2ZaaaOLbrgL6Ek6NqPnUB8lQxfTUV7bbY78SozZmI8az81K05m5Vna82NvQo94lQQNUqWgEc0qdaSoHsKSR5TQS2liFOLW4oypaipXjJo4bwJ0/rGeP6dr7+SgOvhXqehXtfyZz3PZRUWanpNqjJvXc2SjxVelKqtMDu8+4GyEBAdMNlxSUZzyRnIzeSaXeLdvFYMJOIaKEqsFyCknlKSYPYajJXtcdipSONShVbdjcJDOAVjca4vqt9IGm8qTcdVKlqBuSU6C08aya8SyvDLjDlDqVIUleda5SVZVIUIAT4QM8YjxwqkZfSFivPoqdsWB4HQ8D4qLXchcafZdK8OwFtuBIUhpIJSUAiTeVTmvWE33S89tZ9jMpZDqUsok5UhaUkBKdALifFUKrebhbYeOhSJwDym1vpbWWUGFuBJyp01PlHnpGGs5CQUCdCtaEj4yyBNHbdBDKEO7PTkX3uEpcAvmLiZWVgphJK89pNooV797ju4JwllC3MKsnIUgqLZJ/JriTHJXKxvURrqUrPTgbiTs9zTHZc6gyhIkkqcFhzkSIrIYqEuKQFocCYGdBJSqwukkAnlpqDR82bg3HtjIZUFBxzB5IIIIUW8ombgm3noS7ybnKwOz2nnVpOILiUrbSRCEFCre+XmCZOg07aUK921IMRu5u668e6pCVhtKEgrURmjMYAABEkweI0q22r3OnGnSgDELaAHsyGmliYv1A8FwPETbQ1U7m7aVhC86l9DXVEJcQtaXet4JCOsCJJChMXm1ELd/ulsrQtWMdwrQTGQNrdUtR4yhSAeUUVJ1IyvHYEkCtrANHHHC9IvJ0obS5kv1iEgqQSIuYI4X5Vqt5+581gm0OO4tRSt1LYysZiCoKMwHJPgmwvVIvarOJ2svGKWlnD9M2vM4DJS3lFgkE5lZZjhNbze7fnDPJZTg8e2ytDyVqWpDhHRhCwRly9eSU2t4xSlUndWHZA/3l3fQwvDpwz4xXfIJQUJAuFJAT4RkknsiKt9q9z9eEw/T4vENMiwyhK19Y6JsLq8QOlVePxOCwmNwjmBWcQls9I6q8qcz9axACeroByEzW27ojidqYRlWBcQ8WnM6msyUrIKSLpUQQoHgY1NN1Jq3HIrIHOJ2cAwh8PtKSt3oyB0oUg5CqVJUgGIHAHsmtCO5xjSgOILDjZTmCg7AykSCM6RaL1ndr4MMMNoWYxCnVKLQWCEthsBKlgEhKyrPHGJnhRm2wQvYjicJ7IO9QlARclOQJIAF5yzbWnUqyjZrkEkCMbtYgtF5KELZBILiHWVJkcJC65ntg4pKQo4d7KRIIQsgiLEECCIpmIw7jeCw7KkrSXn1u9GQZIS2hCVZTeCorA8Rij1uik4XZjPSBQ6JnOsEGUiCsjLrIBiOyKdSs4K+4JHz44kpjMCk8iCD6ahmjxsRttGy2jkc2g2pBWSUNlSgslRGRatBJGUEkRQs7nwRiMeGugbUw6txWRaQpSGwlSkgL8IEQka39NOFbJN22CxnxyNNVRD7peycBgiylvDrLj2Ywl5SQlKYE9dK9SdIixqrwu6DK2sJmxXR4nFn2NnIF9VROVRIKSE5YJUfJVRqprIVjJtilWu1a/afc2xTSkoStlwrnIkLhSsokwlYGg7azWI2Q+grC2ly2rKuBmCVASQSmQNRVxqRezE0cKTT+E1Ggg05dW9xBc7lKyWEydEOATrCXpAnszq89EvYpnpLR1h+yKF/crV7Ci14c/7qfkop7IA68cVA/wB0V5Ndf5i4nBtg+zHmG0/tKpuHAiE8uym7bMP34tpEHnmVTsMkDjpXL+bNHaxQbxm4GnsjM8vzhn7+agtsTZisViGmEEJLhjMdEgAkmBrYG3ZRu2+2Lc+mYnlHTt0CsFiVNOIcQpSFIIIUmJT2gGxtNq9P0N3CVuTOe4SMT3MspbDCm1p9ucQpwXn2qWYt41VSbe3cThdp4RWIS0jCuqSkhsryZmwB1swlMnJMkz1jJvU+M7ojiHwjvvO0hQKizhRLgEGJccIE6EgeKs7v1vavaK2wG+iYbJKQTKipUSpUaWEQNJPk0iqreuwtDcd3LZS1tYbEoByMFSV5faheUhdtACgCe0U/fveRtew2w8QX8Uy0Uo991VFwDgBrPaBQ3w22sU22UNYl5CNMgWcscgD4I8UCqtYKlFS1KWv3SlFRt2m9Jen0SfgeQT8Fv1gsRs84THlbai30alJSVAwLLSUgwZAMEajiKwhxWHwyXkYd5WKW60pkHolNoShZEqVmUSpUC0AAazVchM05QA7KtUknoK5pNz99l7PbWhrDhxTkFS1OECUgwAkItrxJqXHb/PrxAxIw2EQ+BAc6NalgRGuYCYkTExbSqHCbJfcjo2XVzxS2sjzgQBVwxuHj1fycp7VKQn0FU+inKFNO7C457uibSV/KQidcjTQnxlSSar8VvVj1+FjH/wCyoI/YArRsdynGm61MIHMrUo+YJ+WrBvuROe3xSB4m1H/UKnKiuAuweO415fhvPL+E64r1qiuYtpmYE84FFZruSo9viVf2UJ+UmupnuT4ab4h4js6Mf6aHXpoQIlcvv6aatocY1o1J7lODAnO8SffpHqRSp7mOCi4eP/MPzUuvAALpSCIikLCeCR6KOaO5rgB/FueVxfz15fc6wJ0bUIPBxdLuIDAU22AZgV57CpVciTFGx3uZYKYh0eJc+sGoF9y3CcHHx25kfQquvAQF22EpNhFTtOLbktOONE3PRrUm/M5TRZd7lDHtX3vKGyP2ahxPclHtcUfK2D6lU+tTEC5t9zP0pddLsWcLis48S5zCrDD73bQb8DGuke/hf7YNa53uUvJ8HENK8aVp9RNV2J7mOOTEBpY9459ICm505cDuVmxt+cfhswbU0pKjmyKbSEhR1KQjLlk3IFpJMXNM3Z3tOCecfTgmityZKVOJCQoyQkEqCRIHq0p2J3OxzY62FdPwRn/YJqmxGFW2YdbW32LSpJ8ygKeMJXsFy8303qYx6m3ih5l1tBRlOVSCM02MhSTJN4PCrXuaYbCpxScTiMYwFpTCG1LIWFFOUTnAAypkQCdRyrFAWqFxoHUA0un7cUO4WO6riXU4jBYtjrNsBfXT1khalJsoiYCkiL66ViN1trvDaaX0znfxHXSJgpcXdJ5gBRP9ms4hmJylSQdQDY+McdONXGyd4cVhT+LOJAHtVIQoaXuRmHkIpRp4xtuO4Zd/cHhksh95DGRCx0pW1mWpBEdG2UkKDilZQDNvJQT2tj2HFSxhiwmTq6V24SCJB/tH5a0O1O6GvF4csY3DhQJCg4yqClaTIOVUgjUETWQJ0tUUYOK1BsLvcjWAyniIdn9ajy/vop7HNlxbrf6RQp7kIBZGujvocRRV2MmAv4X+kVx1/vDjsVu8DYL0ybNiPHmVXsMCQaTb6vZuzo0/tKmn7NWCArUK0jka5fyZUtin3kGUDn0rMePp2q+f+mBAv6vPR+3sc0H6Zn/uot6qHDGLe72wqmFShaUsgq6W+KyiG4S51ERPWI9qeBFen6GeMH8mc9zBrM6GlHjooYwvJUj2RSGxKH1udIcj6UFZSAly6MqT1tCVJAkzTV98hpzMlffCciggFUBpwgJJ9l/KK6wySIIvbrHo6xJgNi7MOJfbZStKSsxmUYAt6+EcSaI+C7lTKY6XELWdOolKUnz5j6aXYGHfXiwh3M6gGFLSHeiQ431ikLLpCylfRpkpEmYHVNERxAUnhNvOOXbFYVaz/EDMYHcHBNkQwF/DUtXlgmPJFXuF2cyzZtltGngoSD23FWATAHqpVkC/2W51y5ye7Gx6AJ1ryQJ000mkbbEDn6aRscOR+ekCY4ib/cUhggx9zSrVMVGlMW+4NACJSY5cD5qjWsJkeFoCBcieY181edWoghOh8cn3wI081SIwsQpYBVafNSKsluRO5uqU6cR678ONRdCohIm44km9o+QemrNSCBeO2oFDx/c00GVtiJ9o8xcgjsuCq/bBqEZ4BkzN/Fc2iTewiK7QiwOsV7x0CuRtvZpmABx+Xsp6R1tLdtLEiKicQUmZnMfRpHkHLUikPdj3G4vwpizfsroV6bSJ0PkqAkHiCLU1sSyJwydI+anqSNOWtdCk2nhxqB0dYW4i/b+6mmJoRBg9nD568pIP28qc4v0eOmojsuJpiKvHbvYRz8ph2SeJyJnzgTVHi+5zgnBZCmydChavJZUitoUCLjXjGlR8ORHqFqpVJLyOwFN8dyhhMnQrW8VaoyEqCbwrqCMsiNBrWYVsx7gy9+rd+ajVv1gVuNIDTaVulYTPsQUE3IILgICQrLMA2m16yOz8IQVOLIdYDJWOrh0ODKopcSoFGXO2oZVCwggi9q6o1HYAf/gt/wDmHv1Tn0aVWyXz/EP+Rpz6Nbv8Fu9IjDqcbOJkLKcjASvDhJVnSro5kx0c5bKk6RTTgnHH2EsqQlvFJ6RgKSwYbbEuBZDZgqGXLlzRmM6VXUGW3cqCkNwQpKh0gKVBSSJU3qCJuIop7DNl9i/9CaHG4z7a1uLQCGyVlIOXSGdMoAjiCBcEGiPsIjKojir/AEivPrO9UtFftkjvi/8ANiNNcyqkw0KSSB2wa9tQfjH/AC0/tKpG1DTjy+Sua9pMt7FFvYqUpGkPMnxy6gUNtiYecOhbpB67SEo68J6iEjGjIR10ggRySbi5ok70zF4u6wB2ezoPyVh9lMdUJGUBOHS6AG2jdGZOUkoJKFBMnjIsa7fTS9j+TOaIOgUUOh9fTAYjKhC83shWUDvw5IulJFtOq5pMiVllSlP9M8477KhLcFSC6Wkp6JxWUJzyShATIGbpFTpFgMJ1faz0XfE9Gz7gHovyf5OeHhe+p27KAcW2lSUEQlaYbQkhSmEuRKQJAUo5eICdTXRfQzNlu1sk4ZhLZI9sqBmITmJUUhSusq5PWVcmdNKtAiNTwt9teSLTPZT0rBHH91csncY5RtpSNi0Hz05pWhv9tJpxmpAfktr89R9HERanJcnQx9/vanhQ7P3Uh7lftvGuNMlxlnp3ExDedKJBIk5lWEJk9sVwNbXW7gm8UhlSlONIcDTZGeVgEAKMAwTqQBANuFd+3FOhlYw6ErcI8FSyixESFZVXGuhms5u9gsazs8NoQx3y02lpqXFlCoCRnX1RBAk5YPjE2GykvJY7C2ypxWIbcY6N9jKVpbcC0qzpKk5FkJAUcpBBAg30M07YO8i3n14d9gMOJbS4MrqXeqpUZV5QOjcBjq3B4E1W7l7HxWHYdQtplCz1wouqcU9iFZs7jyghMJJywAJAnWvbs7v4hGPexTjLOGS40ULQ06tZdcKwrpj1EgHwvfSo0C3No9MHieVZTG70JTtFnABGdTgUVrCo6L2Na0iI6xUEKtIgQbzXsBuGll9DycZjlpRfo1vqUkq5qEdYe9qlx+4mITtBnEYd1amhiC+8XHEJMrMLSkJalQydUSrSUiJmgLIu8ZvZkxasI20lS0hsyt5tuQ4CRkCpKyI0A5VpU+KaxW+W7uKxKnm28LhIdKAnFFZDqEpAupPRklY62UpVaR21Z7ybppxSwvvnFsKyhPsTxSmxmcsQVGSJ8VMGde82304RKCUdI64rK22FJTmVlKiSpfVQkAElRqXEY/FBhtScGHHVqAU0h9OVCL9fpFJSFWCbZdVDheqDeLdErRhChCcX3oVex4pw+ypWgpJUspMrSrKRIix7Kk2ap3A7OThwUqxKEOZAFkpRmUotpzqEkJBSm49rSvoOMXJ2Rzub7hGBfxCmFNKbdcRkzJUVFBCSoFNsoXKf7BNR7kbx52cT0yMnewDqglQcSUKbKwUqAEkhJt4udR4fcdxzZisOFhLqmoGaQFOHrLUo6hKiVdvWmodwNkLw7z573abQtAR0Lbilp6iYUsrXaVkJB4Wk8aSZtKOjS15L/d/ehT7vQus9A4tlOIbAcDgW0sxchICVgxKbi4vWiUg6C3bWU3V3OGHxTuKCEshSA200la1lKLFRWpRIBJAAQjqpCba1rlTfX5qo52RqEQIpxaEWERFSkiBNzTAfKPVQtheTziTUChU6TP39NNINNCZX4rZocIJJseFYPbOwm2XVpXOd1Ki28hBzpBBzlWWS4rOUZs1lpXoCCSTmog9lZTftzK0ytPhB4QYBiULB1EVpTlqOxhsJhBkbzqdS4porW50ZLjT6cobaQsgnogIBAkHJc9YyzAYBJbbQ4pxBW0pTig2StlwEBtplZBUlsAwbkHJr1jNlmUG3VBZCmm0lE3u606pUyIWcyUxMxFoFql2o30ScVkUsdAMrcqJgLDmbMVTnPVEFUkQIitrjJO564rMrpAAs5pSkQBZnqAawkQkeKilsTwVfC/0ihrugPZ3RNwVDnYJYAk8TAvxol7GPVVwgx/dFcdT7hSOLbP5ZPMo9Sj89Iwm0/f8AfXtuD2VJmOpHnVp6KawqBHKuZ/WzV7FJvdojtcZsI/nkcOWvorFbEVaB/QiY7M662O9qrJtbpGJt+mTWP2QOqY/oR/acrs9N9D+TKe5Zx1OX4n/4h6ai3SSe/UEX6rfk/EkaVKhJyf8Awgf8Kk3VgY1v4DenbgkeThW19GS0EVQ4X0i0eeuXFnKCUnSZ+/zV0LvPLzXqB5BkciD6res1zeBX1HYeco7QLHWvFQM5bnSO0H5RTFMGLzoOQ+5qVpAsB237OfjpXHYVKuQ8XCpeiA42F7c440ikRcnTQeWuHHbLS6oKJSISpM5RPWUgzMyPA9JoWo9jsWJAtMkTJiwBPripWkiB8pJMcL8apBsKCFpUZCpkSDGbNBMmeWh52N66MPsZIiF6mYKQUjMlwKy3kT0pPjExc1VkPwXBjy1GgX101qod3aSVeFbrEJKbDM4lxQTBBEqSSb+27BUad2wYlc5V5pyiSQIEwYjnAHk4FlySXYB4WNOW9Eem1Vi9iJWtaiqzmYKEapWlpKkzPENAG3tjypF7DIC8ywsrCColNiWyk5omxOXhAB7b0aBYtEC3YRSgX/dxqkZ3fygQoG6TdJmEoCIsrkmfReq/bOFCczLZu5kUoAWBDhXlSJkZiZN9bjU0nZFwg5uyLDa21QOoz1l6SOB5DmaTZmxwgdK6QTrBNk9p5muXAbtNsAuOKSSClV0ApEBQITJm8j4thczVK2OvErACyG0km6dCtSFK48VoKsvvz46nTyzZbWhovLLnF4xT6ujanLxVpI7TwT667Gi3hylGq3IB8uh7E9lVD2BQwEpQoFwBsWTp0eeCetckLIgz4hambO3Nywta+tkygFJMAoQiT1tYRYaCeyzVr7hLSHEf+s2I4/JSIjsP76q1bDTaVGAsrhIgAlvJ1b9X3XGTJ40jGw09IhzNdvROUAeClOk2snz34RVWRzFooAiQIHpppSNU6GnLHV+WlQgD10kDIyDT0D7BSqVPKO2vKHAcKAIVtiIB1NZbug/m7f8AXD9hdatQhMk1lO6BPe6P61P7C6qn9SGZPEiWcXNpbZ/7D1T7wKhG0JPuNO0O1zupBYxXE9Gx4/yDtdu8IOXaEj3Hqc4V0X/v9CJt0RGIe18Nf/goj7DNnP6yPMlNDvdJX4y9f2zn/hoi7CHVX2rJ9ArkqfdLWxxbabCnhInqC3iUTPjryNNPR66Zthz8Yi/5NMaa5lfJT2VmDHnrnb9zKexQ72Dqgc3WI8jyfnrH7FHVMC3eJ4++crY73A5Ek6hxn/vorGbE8Ax/Qj4/Cc+2uz0/0P5IluWiNOzvLt06LWo91D+Otj3iCP8AokffzU/L1dD+ZcIt7FTd1EfjbUx4CP8AJI9NbeGQwjo00uNO37aY8DljQTzi2tu3SncO2aV9qbzJF/F5PFXMwREs5oEydeQtz89PSOJUJNh4oryYGpJJ9AipFN8QO2pWpWwgnjpwqNx9KAVKISEgqPGwEk+KnTHDyRTlJBSZiCIMixBEEdtUSYnaTS3MZg1N4rF9BiQ68UpUhICUIbWgBKkAhJzXB4W41UYvamI7xe2gMS8HGnVZcOkt9GGkYgtBtaMvEJJK5mdNK2uA3RwrCw42lalJQUNhxxxaW0kglLYWohAMJ0GgiuN/c3BvOrdUyUuKIWoJdcQlakmQstpUBNgZI1v20rmm6MrvhtbFtPbQDTuLUlphp1strYCWcwUTnSoBRTKD4MmJ5iuzbuKxGGxaU99PnCnDJ75USjO0FLDQxCIRGYKAUuxEKUY5abH7j4N5by1pczvgByHnwFgaJypcAyjgIjUcalG6WF6QOFK1KS2GjmefUkt5cmRSVLyrBGsgyb63qibjdwlrXgMOtx5bq3EZi4rU5iTwAgchyrI7S2riE4B3aYxLvStvSMOCjog2nFFnoloyzJSDKpnNpRF2Xs9thpDLKcrbaQlIkmEjhJkny1j9tbvYMYlSwwSsqC15XHUoLnhBfRoUElU3nnJ1vUtpblwg5vQ1e2GlLYcShxTai2rKpMZkmJBuCJkcudCbcbGYjFOtK6bFKC2lF5xxKQEr6OxZVlkqCrCJEa3re7S2mp5tTS2+qsQrKXEkjsUhQUPIaTc3dxOGHVStKTZKVKWrLYaZ1EpEDSpyua9N003Iw2z8TiH/AMFJdxT6g8qXDKYVLanMhGW/ghIPLNUGN21isI84lD+KKGsb0UqDCmQwQiQoBPSdIOkHWAi6eNbXYu7bCMcXWUlQQVEZlrKW80yW0qJSi5gRwmIrl2xuRhG3UuBpwgrzqUp11YKyQbpUshSuoDfWByp30uFnkontj7HU3tJ4u4l5SWmUP9HKSmXVPJUkjLmUEhCSIMzzrq3qSt5ODfwmMfbTiXGWwlBSlCmnJWV5VIKs5Rz5XAvXViNzMI84t+Hip8ddQxGIAUCScpAc8EXhIsNIqfGbl4J7oUqSs97oSlkJfeTkCBCSkJWOt7430vVLQxlJyd2cO3OmW+1gW8U60E4ZbqnpT0rqkqShMnLEAkqVAE2GlXW7mCcYaCX3lPrC3CHFG5QVkpCrC4RlmLTNex+7WHfQ0hYWSyCG1hx0OpkQQHQrOZETJMxeurZGx2sM2GmUZGxJyyokqJuolRJKjNySZoIOkuXiLTryqROtjSEDUG3o4fNSoSPPegBueBe82sPvFKmYnj8lTZZHKaaluLcqlvQaWpFiRHlrH79T3uj+tH7C62Dpk8bemsh3Qmz0CP65P7C61pvVCaMu6r2DFx/Nsa/+3c411bw6bQJ95r8FyuZafYcVxHR4f/LuW18VT7w+DtAxFm5+Iqt/P9+gOrc5X428PfOetmiTsk2Xp4XD4KaG25qwcS92rd9bNETYRkOfDjzITrXJU+6Wtji2yfZz8BPrV9tPw6oT2Rxvek2m3OI5dRPrVSMot2Vz/kymUm9glCLkw6xw/TJrE7FV1FQP5HPpcitpvamGhc2cZ5fzyaxWxUQlWv5l8rldlB+1/Jmy4QZRf+hX8XR/fzU3dVv8baj3CP8AJI+zz0jZtpP4lr/yzUm6v541HuUf5JH38lb+GSEXN6OdN6Tnym3H7xUqDHI1zl4kdvk05muVgSqgX8tRly1rm9OQg8flilHii1IYubnb5qWbQJmoib1KkXFPYNxmbKPvz4VGVBNyoxrEDWPOeUVM8J8f21Fl1BFALRj2XM14uBx4dlSqPCuIygm5JUbDn1QL9tvJeupt7MPCEjX1eaZ81A2vJHj3VhIDSZWe2wHM1UnHYhsnO0L36oPKJkE+mr7U1GoEkcO3lU2vqXGaSs0mV+H3gaI68pIte484ruaxYUJSQocxUWJwLbnhJB7Rr59aqXdgKT1mlkHkTB84sfLRqi7U5baEO1Wgy4lxuwJ0GkjXyGrHF49haMhVEjkTB5xGtR7Fxri5SsA5Brpx0PCdb9hpz7KcUsZYCUkgqGpNrAcu3tpfBo90p+PI5jZACI6VRQbwLAz4pPprle3dv7GqPhfOPmq5KAlIQLARHiHb4qfMeufRTxRiq007pnBszZxRdbilqi1zAHZPHtrvcdiPv+6ntGewD1V51scD9ultapaESblqzyOGgkUqVX4UzIYmY41Ihc29JoJE55bdvKkEETftrw4/fWoUnLJPH7+elYLkziwLTWR39B73RN/Zh+wutK4sx28KzO/c97ong8P2F1pDSSC9zMrRLOKJ4t4fh/6ddTbyi20ZiYbi/wCjVTFn2HE/1eH/AMuqpd5DI2iexvzdGa28/wB+gJ9zo76fngt3Q8czVEbYg6q/hn1Ch1ufPfWI5Znp4+2Zoj7HIyqj3Z9QrlqfdLjsV+1j7OQNcg9aqRu4njSbVA74PwE+tV/TT20AVgl7mVLYzm+SiG0gDRxn/MI81Y3ZAlJOn4n4uLtjFazewLKU5rHpGrTNu+G4jyVlthTkNjBwwQDButYWUptxIIjxiumh9L+SJFm2FAf/AA/R0Zr27P5438FH+TTSBfVmD+bhnQ/lciup45t++p920xi2lKBTZKJIIGdOEAKbjUKSoRzBro8MhhCaMDnrSOAeCB4u2oUqsJOt6847Azcpg/urBoSY9pUHkOV+VOzzEXv9xXCdqNHRZ+Iu/Z4NPG1WourzIX9GlZlI7c337ac6Y7JqtTtRr3R+I59GpfwoydVH4jn0aLMDpItaaVYtyiuBe1m58M/Fc+jUg2u3HheXI59GhpgjrW1I4+TtNQ9DE5REgJAHtRpIPO51piNrte7I5nI59GvK2szPhm/vHPo0OLGnYlW6oFXJKZuLwAPPxNecxVwIOhMW4c/HUA2qzJ655eC59GovwgxmJKjxvlc8xtSxkO64OzvwW8gMRxVl53vXDt3avRjIPCV2aC1/HT149jgf7jnEyfa871ybRWy8BKlAjjkXadfa3EUNSsVBxy12LPvVJZyIsFAwdZkeEfHVbsfDvtynqBJOsyZPKD4tafs1zDtaOLJHMOQPEAmBXX+Fmdcx+Ku9vg0Ysbna6Wt+TrWmQCb/AL7+r1U1YUYI0n0cK5V7XZmMx7eq59Gvfhln3Zv71f0aeLMixIHE+n0CkSIBrh/CjN+sfiL+jUZ2q0DdRAnTK5GmmlGLAslaRxHAUiFR2305Vwt7YZ90QexC/o087WajwzPwHPo0NMDrCdeZpXTzrgO1mokLM/AX9GpMNiA4CUkmNbEeaYmlbkLkhSfOL1mt+D+LoP6Yebo11qSmBWW34cBabbzJzqdkAkAkBC5IngJHnq4ayQ9jNISC1ie1GG/y5qXeFP8A/Qjk3/2zUGHVmQ4mLuoaCZt+SZKV5iYCOtYTGa0SKk2o6HBismb8YSktyCCciCFZpjIZ0CombTW+t/79CO7dRUYp8C3Xe/aaoibGHUV8I+oUOd0SO+HSNCXCOcK6FQkG4McDcURNiHqK+F/pFctT7q+C47HLtBH4x40J9aqVM/JU+0k+yJPvfUftqETcyZMcuHHtNYPSTGzNb5JORFv4xnyRiG6G+zHCG0ewpIyJuc3uR7+irvLhitsgCSAFIE6qStKgCe0gChw/vDimIaSuGx1WyQgZkDQXQeskdVQJkEGbRPT6bZkz8EQfMfkEf3vp01xyZHQJ7IKwQeBBC5SeMgyKVW+GLEdcdn5P6ul/hljCT7J4/wAn9XXYr/zZnYJm7OM6RlClKK1JGRZMAlSTBJjSfCHYQasHDJ7ONu21CVje3GJKiF+GqVWb1ygfzXIJtSnfLGifZNDybvfl0VZSpNggtuXygmBP7pqVLYUIoSnfLGaFYPHRv6qmHfnGJHhgDxN/VVPRYwxIUYilU7eONCJO/WNjw0m0+0+rpn8NsbxWP8P6q1DoyGgrOuyQI4xPkmfPanzBoTHfTG2AXc3Fm+F/5qmJ33xpPh6cYb+qpdF/oAuDXW/jpy1G0C/y0IBvnjfbOdkgNc9fyVIN9cb/ADp0PBr6mn0X+iQvhcTm1tbl8lVgw2IgAuJMdqtZ1kJucsjgJM9lDFe+eMsS6Y8TP1NKjfPG39mPHVLP1VHRlyUFFxnEAFIdHgqA1Bk+CskCxEAECxlR5ClfbfkZXIAJNybpzkgaWOUgcdOEyBX/AAxxpP5xY+9Zt/hU1e+GN/pB+K18iKFRl+gYYsGSEpzkFV5iTJ8dqVwkmg0rfLGSkdPH9lr6FeG+GOue+RrHgN+ectHQfKEGNsET2nU6z81PTIkj721oNq3vxuvfIn4DfzXryt8caCZxIgCfARe1HQlygDKgxF/H200gkWvHA8beigyd9MbY98D4qKU7446/4wNfcp+5pqi15E0GcIidYpxdOn3j7zQU/hnjh/KB8VPz09e+eNmO+U6a5R89HRfIBokxxNuzlSlP3vQS/hpjgPzlPZ1R6b2px30xs/nKNPcj6VHQlyAZ1KseYoZbYedeecdaYccSqySUPGySQMpBSMhjMAJ8I3kwKE76Ywie+U27P/1XOxvZi0AJTiEpSNABw+NVwpuL8DLzocRE96Ofq3/p3pgbxF4wq/1b/wBOqtG9+MOuKTcch9KnNbz41asqH+kUdEoTJ9CrDtNhzFaWl+hGr3FKunczpKFdeUkKEWYiypNETdp4qbXmEEOKEeICsVujhXAC86Qpax4XBSj4RBGqAEtoB45CeIne7F/JkxEqJ+T5K86pK9Y2ivae2tYBXI68p49lcrZHMR46uabkHIUnTu7gZfabzRt0iZEcRY5k8jVRj9ktLBm2bwoywbaqSoFCjbUpJ7aIGUV7KOVOEXHZiauCcbqMqXcABPHocH6ugqwb3Mw3MfqcD/t6I+QchXsg5CtMpcixB4NysNbrDh/E4H/b01W5OH90ON+hwV7f+3oi5ByFeyDkKM58hiDn+B+FGqk/qcD/ALen/wACcKriP1GB0/6eiHlHIUuUcqMp8higejcXC8VDs9hwP+3pn8BsNe4sP5jA+b83oiZByFLlFGc+QxQOTuThR7ZP6jA/7evN7k4U6KT+owP+3ojRS0sp8jxQO07k4X3Q/U4H/b03+B2GmCofqcDr/wBPRGr1PKfIsUDkbpYf3Q/VYL/b15vdbD362n6LCfUURq9SynyGKB6N2cP7rt/J4X6mnDdvDk+H5kYb6miBXqV58jsgendzDwet4uph/qtKU7v4eAMxHLqMcNf4uiDXqLz5DFA9O77OoUY18Fn5G6k/g+xbrHzNa/q+2t9XqLz5FijBp3cY4qP+F9Cnjd7Dz4R/wvoVua9RefIYowy93WI8I+dH0KanYLM+EqPGjxe5rd16nlPkMEYo7v4czClecfRpBu8wPbKge+Hzcq21eovPkMUYX8CMEwFL+NXk7BZBF1x8M8PJW6r1F5chijCL2GwASektr1lfJrUmH2MzHtlD3KlrI8qZhV41Brb16l7uR4ozamFZCEpKlaCxjzm1qvMBh+jbSnkL+M3NdFeqIU8Xcp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AutoShape 14" descr="data:image/jpeg;base64,/9j/4AAQSkZJRgABAQAAAQABAAD/2wCEAAkGBxQTEhUUEhQWFRQWGBwaGBgYGRYdHBoYGhcdHR0YGxwaHCggGBolGxsXITEhJSkrLi4uGh8zODMsNygtLisBCgoKDg0OGxAQGywkHyQ0LCw0LCwsLCwsLCwsLCwsLDQsLCw0LCwsLCwsLCwsLCwsLCwsLCwsLCwsLCwsLCwsLP/AABEIALABHgMBIgACEQEDEQH/xAAcAAABBQEBAQAAAAAAAAAAAAAHAQIDBQYEAAj/xABWEAABAwIDBAMIDAgMBQUBAAABAgMRACEEEjEFBkFREyJhBxQycYGRobEjQlJicpLB0dLT4fAVJDM0Y5Oy8RZDRFNUc4Kio7TC1BeDlLPDZHSEpOI1/8QAGQEAAwEBAQAAAAAAAAAAAAAAAAECAwQF/8QAKhEAAgEDAwMDBQADAAAAAAAAAAECAxESITFRExRBBCJxMjNCYfAjkaH/2gAMAwEAAhEDEQA/ADe44EgqUYAEk8hVWjb6CYShwjnlAHpIPnpN5V+xpR7tYHkF/LcDz1wFUA9g1rCpUadkUkdit5WgQMrlzl0GsxHhc66htVPuF/3fpVRMOJTcnQrJnhA1PZHrrObc33QyoSoJKhIQEFbhSdFFOZIaHIKJJB0EVrRjOpsRN2CE3tMESEq/u/PThjwdEk+ahC33TGxN3b/oWvrqk/4ot8C8L/zLHL+urofp6hOQWHNpAe1M+SkRtGROQjyihKe6ag6l/wDVM+X+Mpx7pbca4i3Jtj6dLt6gZMLCtokGMn94Ui9pECcn94fNQlHdQQbHvj9Xh/L7alX3S0G04js6mH+el29QMgsp2iTHU/vfZXl7RIMZB8b7KEau6cj3WJ7OphrUg7pieeJ+LhtPNR29QMgvI2gT7WOXW19FKnHGJyjz/ZQgPdORw75nnlwvzUv/ABMTxOJ8icL81Lt6o8gujHn3A+N9lKMceCQf7X2UHx3S0E64r4uF+jSDumgf0ocurhfo0+3qhkGM4wwOqLmNfsqNe0FD2o+N9lCP/iemwnFR4sJ9DWoT3TE88V5sL9Cl29UHIMH4RV7lPxj81e7/AF+5THwj81Bwd0pGo76/+r8iK8O6amLd9f8A1fq6O3qhkGM7QX7gc9T81eVtJQ9oPP8AZQdT3TRH8q8+F+rpye6ULn8Z0/8AS/V0dvVDIMS8eoe1Hxvspi9pKAkoHn+yg+julAG4xPjnDfVUv/EwR/KfjYb6mn21UWQX2tpk+1Hn+ynjHkmyR5z81Bxvumi4AxPxsN9TTT3TY0GJ+Ph/qaO2qhkGU7QIBkAXjU/NSjHmwgTa08/JQbHdI4xiJOpzsfU1Gvul6wnEBStTnw8mLCT0FHbVRqQae/jxAt2/ZTfwiZ8Eec/NQZT3STyxH6xj6imnumkHwcRH9Yxx/wCRR21UWQaRj+wec6+avd/GwAT5z81Bgd00+4fkfpGbf4FNc7pJ9ziO32Vn6jnejtqo8gxDaqr9VNu03pU7VUfajzn5qDKe6QbdV+36Rr6iuvDd0kZxnDyQeMtLA4XSEJMDWxmm/TVBKXIYTjVe5Sf7R181S7PxnSBRy5SlWUiZ4A/LWa2Ntfp0nwcwAJyHqrQoSlxPHKYNjoQReJN5sT+M+FPnSK5Vkp2ZaaaOLbrgL6Ek6NqPnUB8lQxfTUV7bbY78SozZmI8az81K05m5Vna82NvQo94lQQNUqWgEc0qdaSoHsKSR5TQS2liFOLW4oypaipXjJo4bwJ0/rGeP6dr7+SgOvhXqehXtfyZz3PZRUWanpNqjJvXc2SjxVelKqtMDu8+4GyEBAdMNlxSUZzyRnIzeSaXeLdvFYMJOIaKEqsFyCknlKSYPYajJXtcdipSONShVbdjcJDOAVjca4vqt9IGm8qTcdVKlqBuSU6C08aya8SyvDLjDlDqVIUleda5SVZVIUIAT4QM8YjxwqkZfSFivPoqdsWB4HQ8D4qLXchcafZdK8OwFtuBIUhpIJSUAiTeVTmvWE33S89tZ9jMpZDqUsok5UhaUkBKdALifFUKrebhbYeOhSJwDym1vpbWWUGFuBJyp01PlHnpGGs5CQUCdCtaEj4yyBNHbdBDKEO7PTkX3uEpcAvmLiZWVgphJK89pNooV797ju4JwllC3MKsnIUgqLZJ/JriTHJXKxvURrqUrPTgbiTs9zTHZc6gyhIkkqcFhzkSIrIYqEuKQFocCYGdBJSqwukkAnlpqDR82bg3HtjIZUFBxzB5IIIIUW8ombgm3noS7ybnKwOz2nnVpOILiUrbSRCEFCre+XmCZOg07aUK921IMRu5u668e6pCVhtKEgrURmjMYAABEkweI0q22r3OnGnSgDELaAHsyGmliYv1A8FwPETbQ1U7m7aVhC86l9DXVEJcQtaXet4JCOsCJJChMXm1ELd/ulsrQtWMdwrQTGQNrdUtR4yhSAeUUVJ1IyvHYEkCtrANHHHC9IvJ0obS5kv1iEgqQSIuYI4X5Vqt5+581gm0OO4tRSt1LYysZiCoKMwHJPgmwvVIvarOJ2svGKWlnD9M2vM4DJS3lFgkE5lZZjhNbze7fnDPJZTg8e2ytDyVqWpDhHRhCwRly9eSU2t4xSlUndWHZA/3l3fQwvDpwz4xXfIJQUJAuFJAT4RkknsiKt9q9z9eEw/T4vENMiwyhK19Y6JsLq8QOlVePxOCwmNwjmBWcQls9I6q8qcz9axACeroByEzW27ojidqYRlWBcQ8WnM6msyUrIKSLpUQQoHgY1NN1Jq3HIrIHOJ2cAwh8PtKSt3oyB0oUg5CqVJUgGIHAHsmtCO5xjSgOILDjZTmCg7AykSCM6RaL1ndr4MMMNoWYxCnVKLQWCEthsBKlgEhKyrPHGJnhRm2wQvYjicJ7IO9QlARclOQJIAF5yzbWnUqyjZrkEkCMbtYgtF5KELZBILiHWVJkcJC65ntg4pKQo4d7KRIIQsgiLEECCIpmIw7jeCw7KkrSXn1u9GQZIS2hCVZTeCorA8Rij1uik4XZjPSBQ6JnOsEGUiCsjLrIBiOyKdSs4K+4JHz44kpjMCk8iCD6ahmjxsRttGy2jkc2g2pBWSUNlSgslRGRatBJGUEkRQs7nwRiMeGugbUw6txWRaQpSGwlSkgL8IEQka39NOFbJN22CxnxyNNVRD7peycBgiylvDrLj2Ywl5SQlKYE9dK9SdIixqrwu6DK2sJmxXR4nFn2NnIF9VROVRIKSE5YJUfJVRqprIVjJtilWu1a/afc2xTSkoStlwrnIkLhSsokwlYGg7azWI2Q+grC2ly2rKuBmCVASQSmQNRVxqRezE0cKTT+E1Ggg05dW9xBc7lKyWEydEOATrCXpAnszq89EvYpnpLR1h+yKF/crV7Ci14c/7qfkop7IA68cVA/wB0V5Ndf5i4nBtg+zHmG0/tKpuHAiE8uym7bMP34tpEHnmVTsMkDjpXL+bNHaxQbxm4GnsjM8vzhn7+agtsTZisViGmEEJLhjMdEgAkmBrYG3ZRu2+2Lc+mYnlHTt0CsFiVNOIcQpSFIIIUmJT2gGxtNq9P0N3CVuTOe4SMT3MspbDCm1p9ucQpwXn2qWYt41VSbe3cThdp4RWIS0jCuqSkhsryZmwB1swlMnJMkz1jJvU+M7ojiHwjvvO0hQKizhRLgEGJccIE6EgeKs7v1vavaK2wG+iYbJKQTKipUSpUaWEQNJPk0iqreuwtDcd3LZS1tYbEoByMFSV5faheUhdtACgCe0U/fveRtew2w8QX8Uy0Uo991VFwDgBrPaBQ3w22sU22UNYl5CNMgWcscgD4I8UCqtYKlFS1KWv3SlFRt2m9Jen0SfgeQT8Fv1gsRs84THlbai30alJSVAwLLSUgwZAMEajiKwhxWHwyXkYd5WKW60pkHolNoShZEqVmUSpUC0AAazVchM05QA7KtUknoK5pNz99l7PbWhrDhxTkFS1OECUgwAkItrxJqXHb/PrxAxIw2EQ+BAc6NalgRGuYCYkTExbSqHCbJfcjo2XVzxS2sjzgQBVwxuHj1fycp7VKQn0FU+inKFNO7C457uibSV/KQidcjTQnxlSSar8VvVj1+FjH/wCyoI/YArRsdynGm61MIHMrUo+YJ+WrBvuROe3xSB4m1H/UKnKiuAuweO415fhvPL+E64r1qiuYtpmYE84FFZruSo9viVf2UJ+UmupnuT4ab4h4js6Mf6aHXpoQIlcvv6aatocY1o1J7lODAnO8SffpHqRSp7mOCi4eP/MPzUuvAALpSCIikLCeCR6KOaO5rgB/FueVxfz15fc6wJ0bUIPBxdLuIDAU22AZgV57CpVciTFGx3uZYKYh0eJc+sGoF9y3CcHHx25kfQquvAQF22EpNhFTtOLbktOONE3PRrUm/M5TRZd7lDHtX3vKGyP2ahxPclHtcUfK2D6lU+tTEC5t9zP0pddLsWcLis48S5zCrDD73bQb8DGuke/hf7YNa53uUvJ8HENK8aVp9RNV2J7mOOTEBpY9459ICm505cDuVmxt+cfhswbU0pKjmyKbSEhR1KQjLlk3IFpJMXNM3Z3tOCecfTgmityZKVOJCQoyQkEqCRIHq0p2J3OxzY62FdPwRn/YJqmxGFW2YdbW32LSpJ8ygKeMJXsFy8303qYx6m3ih5l1tBRlOVSCM02MhSTJN4PCrXuaYbCpxScTiMYwFpTCG1LIWFFOUTnAAypkQCdRyrFAWqFxoHUA0un7cUO4WO6riXU4jBYtjrNsBfXT1khalJsoiYCkiL66ViN1trvDaaX0znfxHXSJgpcXdJ5gBRP9ms4hmJylSQdQDY+McdONXGyd4cVhT+LOJAHtVIQoaXuRmHkIpRp4xtuO4Zd/cHhksh95DGRCx0pW1mWpBEdG2UkKDilZQDNvJQT2tj2HFSxhiwmTq6V24SCJB/tH5a0O1O6GvF4csY3DhQJCg4yqClaTIOVUgjUETWQJ0tUUYOK1BsLvcjWAyniIdn9ajy/vop7HNlxbrf6RQp7kIBZGujvocRRV2MmAv4X+kVx1/vDjsVu8DYL0ybNiPHmVXsMCQaTb6vZuzo0/tKmn7NWCArUK0jka5fyZUtin3kGUDn0rMePp2q+f+mBAv6vPR+3sc0H6Zn/uot6qHDGLe72wqmFShaUsgq6W+KyiG4S51ERPWI9qeBFen6GeMH8mc9zBrM6GlHjooYwvJUj2RSGxKH1udIcj6UFZSAly6MqT1tCVJAkzTV98hpzMlffCciggFUBpwgJJ9l/KK6wySIIvbrHo6xJgNi7MOJfbZStKSsxmUYAt6+EcSaI+C7lTKY6XELWdOolKUnz5j6aXYGHfXiwh3M6gGFLSHeiQ431ikLLpCylfRpkpEmYHVNERxAUnhNvOOXbFYVaz/EDMYHcHBNkQwF/DUtXlgmPJFXuF2cyzZtltGngoSD23FWATAHqpVkC/2W51y5ye7Gx6AJ1ryQJ000mkbbEDn6aRscOR+ekCY4ib/cUhggx9zSrVMVGlMW+4NACJSY5cD5qjWsJkeFoCBcieY181edWoghOh8cn3wI081SIwsQpYBVafNSKsluRO5uqU6cR678ONRdCohIm44km9o+QemrNSCBeO2oFDx/c00GVtiJ9o8xcgjsuCq/bBqEZ4BkzN/Fc2iTewiK7QiwOsV7x0CuRtvZpmABx+Xsp6R1tLdtLEiKicQUmZnMfRpHkHLUikPdj3G4vwpizfsroV6bSJ0PkqAkHiCLU1sSyJwydI+anqSNOWtdCk2nhxqB0dYW4i/b+6mmJoRBg9nD568pIP28qc4v0eOmojsuJpiKvHbvYRz8ph2SeJyJnzgTVHi+5zgnBZCmydChavJZUitoUCLjXjGlR8ORHqFqpVJLyOwFN8dyhhMnQrW8VaoyEqCbwrqCMsiNBrWYVsx7gy9+rd+ajVv1gVuNIDTaVulYTPsQUE3IILgICQrLMA2m16yOz8IQVOLIdYDJWOrh0ODKopcSoFGXO2oZVCwggi9q6o1HYAf/gt/wDmHv1Tn0aVWyXz/EP+Rpz6Nbv8Fu9IjDqcbOJkLKcjASvDhJVnSro5kx0c5bKk6RTTgnHH2EsqQlvFJ6RgKSwYbbEuBZDZgqGXLlzRmM6VXUGW3cqCkNwQpKh0gKVBSSJU3qCJuIop7DNl9i/9CaHG4z7a1uLQCGyVlIOXSGdMoAjiCBcEGiPsIjKojir/AEivPrO9UtFftkjvi/8ANiNNcyqkw0KSSB2wa9tQfjH/AC0/tKpG1DTjy+Sua9pMt7FFvYqUpGkPMnxy6gUNtiYecOhbpB67SEo68J6iEjGjIR10ggRySbi5ok70zF4u6wB2ezoPyVh9lMdUJGUBOHS6AG2jdGZOUkoJKFBMnjIsa7fTS9j+TOaIOgUUOh9fTAYjKhC83shWUDvw5IulJFtOq5pMiVllSlP9M8477KhLcFSC6Wkp6JxWUJzyShATIGbpFTpFgMJ1faz0XfE9Gz7gHovyf5OeHhe+p27KAcW2lSUEQlaYbQkhSmEuRKQJAUo5eICdTXRfQzNlu1sk4ZhLZI9sqBmITmJUUhSusq5PWVcmdNKtAiNTwt9teSLTPZT0rBHH91csncY5RtpSNi0Hz05pWhv9tJpxmpAfktr89R9HERanJcnQx9/vanhQ7P3Uh7lftvGuNMlxlnp3ExDedKJBIk5lWEJk9sVwNbXW7gm8UhlSlONIcDTZGeVgEAKMAwTqQBANuFd+3FOhlYw6ErcI8FSyixESFZVXGuhms5u9gsazs8NoQx3y02lpqXFlCoCRnX1RBAk5YPjE2GykvJY7C2ypxWIbcY6N9jKVpbcC0qzpKk5FkJAUcpBBAg30M07YO8i3n14d9gMOJbS4MrqXeqpUZV5QOjcBjq3B4E1W7l7HxWHYdQtplCz1wouqcU9iFZs7jyghMJJywAJAnWvbs7v4hGPexTjLOGS40ULQ06tZdcKwrpj1EgHwvfSo0C3No9MHieVZTG70JTtFnABGdTgUVrCo6L2Na0iI6xUEKtIgQbzXsBuGll9DycZjlpRfo1vqUkq5qEdYe9qlx+4mITtBnEYd1amhiC+8XHEJMrMLSkJalQydUSrSUiJmgLIu8ZvZkxasI20lS0hsyt5tuQ4CRkCpKyI0A5VpU+KaxW+W7uKxKnm28LhIdKAnFFZDqEpAupPRklY62UpVaR21Z7ybppxSwvvnFsKyhPsTxSmxmcsQVGSJ8VMGde82304RKCUdI64rK22FJTmVlKiSpfVQkAElRqXEY/FBhtScGHHVqAU0h9OVCL9fpFJSFWCbZdVDheqDeLdErRhChCcX3oVex4pw+ypWgpJUspMrSrKRIix7Kk2ap3A7OThwUqxKEOZAFkpRmUotpzqEkJBSm49rSvoOMXJ2Rzub7hGBfxCmFNKbdcRkzJUVFBCSoFNsoXKf7BNR7kbx52cT0yMnewDqglQcSUKbKwUqAEkhJt4udR4fcdxzZisOFhLqmoGaQFOHrLUo6hKiVdvWmodwNkLw7z573abQtAR0Lbilp6iYUsrXaVkJB4Wk8aSZtKOjS15L/d/ehT7vQus9A4tlOIbAcDgW0sxchICVgxKbi4vWiUg6C3bWU3V3OGHxTuKCEshSA200la1lKLFRWpRIBJAAQjqpCba1rlTfX5qo52RqEQIpxaEWERFSkiBNzTAfKPVQtheTziTUChU6TP39NNINNCZX4rZocIJJseFYPbOwm2XVpXOd1Ki28hBzpBBzlWWS4rOUZs1lpXoCCSTmog9lZTftzK0ytPhB4QYBiULB1EVpTlqOxhsJhBkbzqdS4porW50ZLjT6cobaQsgnogIBAkHJc9YyzAYBJbbQ4pxBW0pTig2StlwEBtplZBUlsAwbkHJr1jNlmUG3VBZCmm0lE3u606pUyIWcyUxMxFoFql2o30ScVkUsdAMrcqJgLDmbMVTnPVEFUkQIitrjJO564rMrpAAs5pSkQBZnqAawkQkeKilsTwVfC/0ihrugPZ3RNwVDnYJYAk8TAvxol7GPVVwgx/dFcdT7hSOLbP5ZPMo9Sj89Iwm0/f8AfXtuD2VJmOpHnVp6KawqBHKuZ/WzV7FJvdojtcZsI/nkcOWvorFbEVaB/QiY7M662O9qrJtbpGJt+mTWP2QOqY/oR/acrs9N9D+TKe5Zx1OX4n/4h6ai3SSe/UEX6rfk/EkaVKhJyf8Awgf8Kk3VgY1v4DenbgkeThW19GS0EVQ4X0i0eeuXFnKCUnSZ+/zV0LvPLzXqB5BkciD6res1zeBX1HYeco7QLHWvFQM5bnSO0H5RTFMGLzoOQ+5qVpAsB237OfjpXHYVKuQ8XCpeiA42F7c440ikRcnTQeWuHHbLS6oKJSISpM5RPWUgzMyPA9JoWo9jsWJAtMkTJiwBPripWkiB8pJMcL8apBsKCFpUZCpkSDGbNBMmeWh52N66MPsZIiF6mYKQUjMlwKy3kT0pPjExc1VkPwXBjy1GgX101qod3aSVeFbrEJKbDM4lxQTBBEqSSb+27BUad2wYlc5V5pyiSQIEwYjnAHk4FlySXYB4WNOW9Eem1Vi9iJWtaiqzmYKEapWlpKkzPENAG3tjypF7DIC8ywsrCColNiWyk5omxOXhAB7b0aBYtEC3YRSgX/dxqkZ3fygQoG6TdJmEoCIsrkmfReq/bOFCczLZu5kUoAWBDhXlSJkZiZN9bjU0nZFwg5uyLDa21QOoz1l6SOB5DmaTZmxwgdK6QTrBNk9p5muXAbtNsAuOKSSClV0ApEBQITJm8j4thczVK2OvErACyG0km6dCtSFK48VoKsvvz46nTyzZbWhovLLnF4xT6ujanLxVpI7TwT667Gi3hylGq3IB8uh7E9lVD2BQwEpQoFwBsWTp0eeCetckLIgz4hambO3Nywta+tkygFJMAoQiT1tYRYaCeyzVr7hLSHEf+s2I4/JSIjsP76q1bDTaVGAsrhIgAlvJ1b9X3XGTJ40jGw09IhzNdvROUAeClOk2snz34RVWRzFooAiQIHpppSNU6GnLHV+WlQgD10kDIyDT0D7BSqVPKO2vKHAcKAIVtiIB1NZbug/m7f8AXD9hdatQhMk1lO6BPe6P61P7C6qn9SGZPEiWcXNpbZ/7D1T7wKhG0JPuNO0O1zupBYxXE9Gx4/yDtdu8IOXaEj3Hqc4V0X/v9CJt0RGIe18Nf/goj7DNnP6yPMlNDvdJX4y9f2zn/hoi7CHVX2rJ9ArkqfdLWxxbabCnhInqC3iUTPjryNNPR66Zthz8Yi/5NMaa5lfJT2VmDHnrnb9zKexQ72Dqgc3WI8jyfnrH7FHVMC3eJ4++crY73A5Ek6hxn/vorGbE8Ax/Qj4/Cc+2uz0/0P5IluWiNOzvLt06LWo91D+Otj3iCP8AokffzU/L1dD+ZcIt7FTd1EfjbUx4CP8AJI9NbeGQwjo00uNO37aY8DljQTzi2tu3SncO2aV9qbzJF/F5PFXMwREs5oEydeQtz89PSOJUJNh4oryYGpJJ9AipFN8QO2pWpWwgnjpwqNx9KAVKISEgqPGwEk+KnTHDyRTlJBSZiCIMixBEEdtUSYnaTS3MZg1N4rF9BiQ68UpUhICUIbWgBKkAhJzXB4W41UYvamI7xe2gMS8HGnVZcOkt9GGkYgtBtaMvEJJK5mdNK2uA3RwrCw42lalJQUNhxxxaW0kglLYWohAMJ0GgiuN/c3BvOrdUyUuKIWoJdcQlakmQstpUBNgZI1v20rmm6MrvhtbFtPbQDTuLUlphp1strYCWcwUTnSoBRTKD4MmJ5iuzbuKxGGxaU99PnCnDJ75USjO0FLDQxCIRGYKAUuxEKUY5abH7j4N5by1pczvgByHnwFgaJypcAyjgIjUcalG6WF6QOFK1KS2GjmefUkt5cmRSVLyrBGsgyb63qibjdwlrXgMOtx5bq3EZi4rU5iTwAgchyrI7S2riE4B3aYxLvStvSMOCjog2nFFnoloyzJSDKpnNpRF2Xs9thpDLKcrbaQlIkmEjhJkny1j9tbvYMYlSwwSsqC15XHUoLnhBfRoUElU3nnJ1vUtpblwg5vQ1e2GlLYcShxTai2rKpMZkmJBuCJkcudCbcbGYjFOtK6bFKC2lF5xxKQEr6OxZVlkqCrCJEa3re7S2mp5tTS2+qsQrKXEkjsUhQUPIaTc3dxOGHVStKTZKVKWrLYaZ1EpEDSpyua9N003Iw2z8TiH/AMFJdxT6g8qXDKYVLanMhGW/ghIPLNUGN21isI84lD+KKGsb0UqDCmQwQiQoBPSdIOkHWAi6eNbXYu7bCMcXWUlQQVEZlrKW80yW0qJSi5gRwmIrl2xuRhG3UuBpwgrzqUp11YKyQbpUshSuoDfWByp30uFnkontj7HU3tJ4u4l5SWmUP9HKSmXVPJUkjLmUEhCSIMzzrq3qSt5ODfwmMfbTiXGWwlBSlCmnJWV5VIKs5Rz5XAvXViNzMI84t+Hip8ddQxGIAUCScpAc8EXhIsNIqfGbl4J7oUqSs97oSlkJfeTkCBCSkJWOt7430vVLQxlJyd2cO3OmW+1gW8U60E4ZbqnpT0rqkqShMnLEAkqVAE2GlXW7mCcYaCX3lPrC3CHFG5QVkpCrC4RlmLTNex+7WHfQ0hYWSyCG1hx0OpkQQHQrOZETJMxeurZGx2sM2GmUZGxJyyokqJuolRJKjNySZoIOkuXiLTryqROtjSEDUG3o4fNSoSPPegBueBe82sPvFKmYnj8lTZZHKaaluLcqlvQaWpFiRHlrH79T3uj+tH7C62Dpk8bemsh3Qmz0CP65P7C61pvVCaMu6r2DFx/Nsa/+3c411bw6bQJ95r8FyuZafYcVxHR4f/LuW18VT7w+DtAxFm5+Iqt/P9+gOrc5X428PfOetmiTsk2Xp4XD4KaG25qwcS92rd9bNETYRkOfDjzITrXJU+6Wtji2yfZz8BPrV9tPw6oT2Rxvek2m3OI5dRPrVSMot2Vz/kymUm9glCLkw6xw/TJrE7FV1FQP5HPpcitpvamGhc2cZ5fzyaxWxUQlWv5l8rldlB+1/Jmy4QZRf+hX8XR/fzU3dVv8baj3CP8AJI+zz0jZtpP4lr/yzUm6v541HuUf5JH38lb+GSEXN6OdN6Tnym3H7xUqDHI1zl4kdvk05muVgSqgX8tRly1rm9OQg8flilHii1IYubnb5qWbQJmoib1KkXFPYNxmbKPvz4VGVBNyoxrEDWPOeUVM8J8f21Fl1BFALRj2XM14uBx4dlSqPCuIygm5JUbDn1QL9tvJeupt7MPCEjX1eaZ81A2vJHj3VhIDSZWe2wHM1UnHYhsnO0L36oPKJkE+mr7U1GoEkcO3lU2vqXGaSs0mV+H3gaI68pIte484ruaxYUJSQocxUWJwLbnhJB7Rr59aqXdgKT1mlkHkTB84sfLRqi7U5baEO1Wgy4lxuwJ0GkjXyGrHF49haMhVEjkTB5xGtR7Fxri5SsA5Brpx0PCdb9hpz7KcUsZYCUkgqGpNrAcu3tpfBo90p+PI5jZACI6VRQbwLAz4pPprle3dv7GqPhfOPmq5KAlIQLARHiHb4qfMeufRTxRiq007pnBszZxRdbilqi1zAHZPHtrvcdiPv+6ntGewD1V51scD9ultapaESblqzyOGgkUqVX4UzIYmY41Ihc29JoJE55bdvKkEETftrw4/fWoUnLJPH7+elYLkziwLTWR39B73RN/Zh+wutK4sx28KzO/c97ong8P2F1pDSSC9zMrRLOKJ4t4fh/6ddTbyi20ZiYbi/wCjVTFn2HE/1eH/AMuqpd5DI2iexvzdGa28/wB+gJ9zo76fngt3Q8czVEbYg6q/hn1Ch1ufPfWI5Znp4+2Zoj7HIyqj3Z9QrlqfdLjsV+1j7OQNcg9aqRu4njSbVA74PwE+tV/TT20AVgl7mVLYzm+SiG0gDRxn/MI81Y3ZAlJOn4n4uLtjFazewLKU5rHpGrTNu+G4jyVlthTkNjBwwQDButYWUptxIIjxiumh9L+SJFm2FAf/AA/R0Zr27P5438FH+TTSBfVmD+bhnQ/lciup45t++p920xi2lKBTZKJIIGdOEAKbjUKSoRzBro8MhhCaMDnrSOAeCB4u2oUqsJOt6847Azcpg/urBoSY9pUHkOV+VOzzEXv9xXCdqNHRZ+Iu/Z4NPG1WourzIX9GlZlI7c337ac6Y7JqtTtRr3R+I59GpfwoydVH4jn0aLMDpItaaVYtyiuBe1m58M/Fc+jUg2u3HheXI59GhpgjrW1I4+TtNQ9DE5REgJAHtRpIPO51piNrte7I5nI59GvK2szPhm/vHPo0OLGnYlW6oFXJKZuLwAPPxNecxVwIOhMW4c/HUA2qzJ655eC59GovwgxmJKjxvlc8xtSxkO64OzvwW8gMRxVl53vXDt3avRjIPCV2aC1/HT149jgf7jnEyfa871ybRWy8BKlAjjkXadfa3EUNSsVBxy12LPvVJZyIsFAwdZkeEfHVbsfDvtynqBJOsyZPKD4tafs1zDtaOLJHMOQPEAmBXX+Fmdcx+Ku9vg0Ysbna6Wt+TrWmQCb/AL7+r1U1YUYI0n0cK5V7XZmMx7eq59Gvfhln3Zv71f0aeLMixIHE+n0CkSIBrh/CjN+sfiL+jUZ2q0DdRAnTK5GmmlGLAslaRxHAUiFR2305Vwt7YZ90QexC/o087WajwzPwHPo0NMDrCdeZpXTzrgO1mokLM/AX9GpMNiA4CUkmNbEeaYmlbkLkhSfOL1mt+D+LoP6Yebo11qSmBWW34cBabbzJzqdkAkAkBC5IngJHnq4ayQ9jNISC1ie1GG/y5qXeFP8A/Qjk3/2zUGHVmQ4mLuoaCZt+SZKV5iYCOtYTGa0SKk2o6HBismb8YSktyCCciCFZpjIZ0CombTW+t/79CO7dRUYp8C3Xe/aaoibGHUV8I+oUOd0SO+HSNCXCOcK6FQkG4McDcURNiHqK+F/pFctT7q+C47HLtBH4x40J9aqVM/JU+0k+yJPvfUftqETcyZMcuHHtNYPSTGzNb5JORFv4xnyRiG6G+zHCG0ewpIyJuc3uR7+irvLhitsgCSAFIE6qStKgCe0gChw/vDimIaSuGx1WyQgZkDQXQeskdVQJkEGbRPT6bZkz8EQfMfkEf3vp01xyZHQJ7IKwQeBBC5SeMgyKVW+GLEdcdn5P6ul/hljCT7J4/wAn9XXYr/zZnYJm7OM6RlClKK1JGRZMAlSTBJjSfCHYQasHDJ7ONu21CVje3GJKiF+GqVWb1ygfzXIJtSnfLGifZNDybvfl0VZSpNggtuXygmBP7pqVLYUIoSnfLGaFYPHRv6qmHfnGJHhgDxN/VVPRYwxIUYilU7eONCJO/WNjw0m0+0+rpn8NsbxWP8P6q1DoyGgrOuyQI4xPkmfPanzBoTHfTG2AXc3Fm+F/5qmJ33xpPh6cYb+qpdF/oAuDXW/jpy1G0C/y0IBvnjfbOdkgNc9fyVIN9cb/ADp0PBr6mn0X+iQvhcTm1tbl8lVgw2IgAuJMdqtZ1kJucsjgJM9lDFe+eMsS6Y8TP1NKjfPG39mPHVLP1VHRlyUFFxnEAFIdHgqA1Bk+CskCxEAECxlR5ClfbfkZXIAJNybpzkgaWOUgcdOEyBX/AAxxpP5xY+9Zt/hU1e+GN/pB+K18iKFRl+gYYsGSEpzkFV5iTJ8dqVwkmg0rfLGSkdPH9lr6FeG+GOue+RrHgN+ectHQfKEGNsET2nU6z81PTIkj721oNq3vxuvfIn4DfzXryt8caCZxIgCfARe1HQlygDKgxF/H200gkWvHA8beigyd9MbY98D4qKU7446/4wNfcp+5pqi15E0GcIidYpxdOn3j7zQU/hnjh/KB8VPz09e+eNmO+U6a5R89HRfIBokxxNuzlSlP3vQS/hpjgPzlPZ1R6b2px30xs/nKNPcj6VHQlyAZ1KseYoZbYedeecdaYccSqySUPGySQMpBSMhjMAJ8I3kwKE76Ywie+U27P/1XOxvZi0AJTiEpSNABw+NVwpuL8DLzocRE96Ofq3/p3pgbxF4wq/1b/wBOqtG9+MOuKTcch9KnNbz41asqH+kUdEoTJ9CrDtNhzFaWl+hGr3FKunczpKFdeUkKEWYiypNETdp4qbXmEEOKEeICsVujhXAC86Qpax4XBSj4RBGqAEtoB45CeIne7F/JkxEqJ+T5K86pK9Y2ivae2tYBXI68p49lcrZHMR46uabkHIUnTu7gZfabzRt0iZEcRY5k8jVRj9ktLBm2bwoywbaqSoFCjbUpJ7aIGUV7KOVOEXHZiauCcbqMqXcABPHocH6ugqwb3Mw3MfqcD/t6I+QchXsg5CtMpcixB4NysNbrDh/E4H/b01W5OH90ON+hwV7f+3oi5ByFeyDkKM58hiDn+B+FGqk/qcD/ALen/wACcKriP1GB0/6eiHlHIUuUcqMp8higejcXC8VDs9hwP+3pn8BsNe4sP5jA+b83oiZByFLlFGc+QxQOTuThR7ZP6jA/7evN7k4U6KT+owP+3ojRS0sp8jxQO07k4X3Q/U4H/b03+B2GmCofqcDr/wBPRGr1PKfIsUDkbpYf3Q/VYL/b15vdbD362n6LCfUURq9SynyGKB6N2cP7rt/J4X6mnDdvDk+H5kYb6miBXqV58jsgendzDwet4uph/qtKU7v4eAMxHLqMcNf4uiDXqLz5DFA9O77OoUY18Fn5G6k/g+xbrHzNa/q+2t9XqLz5FijBp3cY4qP+F9Cnjd7Dz4R/wvoVua9RefIYowy93WI8I+dH0KanYLM+EqPGjxe5rd16nlPkMEYo7v4czClecfRpBu8wPbKge+Hzcq21eovPkMUYX8CMEwFL+NXk7BZBF1x8M8PJW6r1F5chijCL2GwASektr1lfJrUmH2MzHtlD3KlrI8qZhV41Brb16l7uR4ozamFZCEpKlaCxjzm1qvMBh+jbSnkL+M3NdFeqIU8Xcp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AutoShape 16" descr="data:image/jpeg;base64,/9j/4AAQSkZJRgABAQAAAQABAAD/2wCEAAkGBxQTEhUUEhQWFRQWGBwaGBgYGRYdHBoYGhcdHR0YGxwaHCggGBolGxsXITEhJSkrLi4uGh8zODMsNygtLisBCgoKDg0OGxAQGywkHyQ0LCw0LCwsLCwsLCwsLCwsLDQsLCw0LCwsLCwsLCwsLCwsLCwsLCwsLCwsLCwsLCwsLP/AABEIALABHgMBIgACEQEDEQH/xAAcAAABBQEBAQAAAAAAAAAAAAAHAQIDBQYEAAj/xABWEAABAwIDBAMIDAgMBQUBAAABAgMRACEEEjEFBkFREyJhBxQycYGRobEjQlJicpLB0dLT4fAVJDM0Y5Oy8RZDRFNUc4Kio7TC1BeDlLPDZHSEpOI1/8QAGQEAAwEBAQAAAAAAAAAAAAAAAAECAwQF/8QAKhEAAgEDAwMDBQADAAAAAAAAAAECAxESITFRExRBBCJxMjNCYfAjkaH/2gAMAwEAAhEDEQA/ADe44EgqUYAEk8hVWjb6CYShwjnlAHpIPnpN5V+xpR7tYHkF/LcDz1wFUA9g1rCpUadkUkdit5WgQMrlzl0GsxHhc66htVPuF/3fpVRMOJTcnQrJnhA1PZHrrObc33QyoSoJKhIQEFbhSdFFOZIaHIKJJB0EVrRjOpsRN2CE3tMESEq/u/PThjwdEk+ahC33TGxN3b/oWvrqk/4ot8C8L/zLHL+urofp6hOQWHNpAe1M+SkRtGROQjyihKe6ag6l/wDVM+X+Mpx7pbca4i3Jtj6dLt6gZMLCtokGMn94Ui9pECcn94fNQlHdQQbHvj9Xh/L7alX3S0G04js6mH+el29QMgsp2iTHU/vfZXl7RIMZB8b7KEau6cj3WJ7OphrUg7pieeJ+LhtPNR29QMgvI2gT7WOXW19FKnHGJyjz/ZQgPdORw75nnlwvzUv/ABMTxOJ8icL81Lt6o8gujHn3A+N9lKMceCQf7X2UHx3S0E64r4uF+jSDumgf0ocurhfo0+3qhkGM4wwOqLmNfsqNe0FD2o+N9lCP/iemwnFR4sJ9DWoT3TE88V5sL9Cl29UHIMH4RV7lPxj81e7/AF+5THwj81Bwd0pGo76/+r8iK8O6amLd9f8A1fq6O3qhkGM7QX7gc9T81eVtJQ9oPP8AZQdT3TRH8q8+F+rpye6ULn8Z0/8AS/V0dvVDIMS8eoe1Hxvspi9pKAkoHn+yg+julAG4xPjnDfVUv/EwR/KfjYb6mn21UWQX2tpk+1Hn+ynjHkmyR5z81Bxvumi4AxPxsN9TTT3TY0GJ+Ph/qaO2qhkGU7QIBkAXjU/NSjHmwgTa08/JQbHdI4xiJOpzsfU1Gvul6wnEBStTnw8mLCT0FHbVRqQae/jxAt2/ZTfwiZ8Eec/NQZT3STyxH6xj6imnumkHwcRH9Yxx/wCRR21UWQaRj+wec6+avd/GwAT5z81Bgd00+4fkfpGbf4FNc7pJ9ziO32Vn6jnejtqo8gxDaqr9VNu03pU7VUfajzn5qDKe6QbdV+36Rr6iuvDd0kZxnDyQeMtLA4XSEJMDWxmm/TVBKXIYTjVe5Sf7R181S7PxnSBRy5SlWUiZ4A/LWa2Ntfp0nwcwAJyHqrQoSlxPHKYNjoQReJN5sT+M+FPnSK5Vkp2ZaaaOLbrgL6Ek6NqPnUB8lQxfTUV7bbY78SozZmI8az81K05m5Vna82NvQo94lQQNUqWgEc0qdaSoHsKSR5TQS2liFOLW4oypaipXjJo4bwJ0/rGeP6dr7+SgOvhXqehXtfyZz3PZRUWanpNqjJvXc2SjxVelKqtMDu8+4GyEBAdMNlxSUZzyRnIzeSaXeLdvFYMJOIaKEqsFyCknlKSYPYajJXtcdipSONShVbdjcJDOAVjca4vqt9IGm8qTcdVKlqBuSU6C08aya8SyvDLjDlDqVIUleda5SVZVIUIAT4QM8YjxwqkZfSFivPoqdsWB4HQ8D4qLXchcafZdK8OwFtuBIUhpIJSUAiTeVTmvWE33S89tZ9jMpZDqUsok5UhaUkBKdALifFUKrebhbYeOhSJwDym1vpbWWUGFuBJyp01PlHnpGGs5CQUCdCtaEj4yyBNHbdBDKEO7PTkX3uEpcAvmLiZWVgphJK89pNooV797ju4JwllC3MKsnIUgqLZJ/JriTHJXKxvURrqUrPTgbiTs9zTHZc6gyhIkkqcFhzkSIrIYqEuKQFocCYGdBJSqwukkAnlpqDR82bg3HtjIZUFBxzB5IIIIUW8ombgm3noS7ybnKwOz2nnVpOILiUrbSRCEFCre+XmCZOg07aUK921IMRu5u668e6pCVhtKEgrURmjMYAABEkweI0q22r3OnGnSgDELaAHsyGmliYv1A8FwPETbQ1U7m7aVhC86l9DXVEJcQtaXet4JCOsCJJChMXm1ELd/ulsrQtWMdwrQTGQNrdUtR4yhSAeUUVJ1IyvHYEkCtrANHHHC9IvJ0obS5kv1iEgqQSIuYI4X5Vqt5+581gm0OO4tRSt1LYysZiCoKMwHJPgmwvVIvarOJ2svGKWlnD9M2vM4DJS3lFgkE5lZZjhNbze7fnDPJZTg8e2ytDyVqWpDhHRhCwRly9eSU2t4xSlUndWHZA/3l3fQwvDpwz4xXfIJQUJAuFJAT4RkknsiKt9q9z9eEw/T4vENMiwyhK19Y6JsLq8QOlVePxOCwmNwjmBWcQls9I6q8qcz9axACeroByEzW27ojidqYRlWBcQ8WnM6msyUrIKSLpUQQoHgY1NN1Jq3HIrIHOJ2cAwh8PtKSt3oyB0oUg5CqVJUgGIHAHsmtCO5xjSgOILDjZTmCg7AykSCM6RaL1ndr4MMMNoWYxCnVKLQWCEthsBKlgEhKyrPHGJnhRm2wQvYjicJ7IO9QlARclOQJIAF5yzbWnUqyjZrkEkCMbtYgtF5KELZBILiHWVJkcJC65ntg4pKQo4d7KRIIQsgiLEECCIpmIw7jeCw7KkrSXn1u9GQZIS2hCVZTeCorA8Rij1uik4XZjPSBQ6JnOsEGUiCsjLrIBiOyKdSs4K+4JHz44kpjMCk8iCD6ahmjxsRttGy2jkc2g2pBWSUNlSgslRGRatBJGUEkRQs7nwRiMeGugbUw6txWRaQpSGwlSkgL8IEQka39NOFbJN22CxnxyNNVRD7peycBgiylvDrLj2Ywl5SQlKYE9dK9SdIixqrwu6DK2sJmxXR4nFn2NnIF9VROVRIKSE5YJUfJVRqprIVjJtilWu1a/afc2xTSkoStlwrnIkLhSsokwlYGg7azWI2Q+grC2ly2rKuBmCVASQSmQNRVxqRezE0cKTT+E1Ggg05dW9xBc7lKyWEydEOATrCXpAnszq89EvYpnpLR1h+yKF/crV7Ci14c/7qfkop7IA68cVA/wB0V5Ndf5i4nBtg+zHmG0/tKpuHAiE8uym7bMP34tpEHnmVTsMkDjpXL+bNHaxQbxm4GnsjM8vzhn7+agtsTZisViGmEEJLhjMdEgAkmBrYG3ZRu2+2Lc+mYnlHTt0CsFiVNOIcQpSFIIIUmJT2gGxtNq9P0N3CVuTOe4SMT3MspbDCm1p9ucQpwXn2qWYt41VSbe3cThdp4RWIS0jCuqSkhsryZmwB1swlMnJMkz1jJvU+M7ojiHwjvvO0hQKizhRLgEGJccIE6EgeKs7v1vavaK2wG+iYbJKQTKipUSpUaWEQNJPk0iqreuwtDcd3LZS1tYbEoByMFSV5faheUhdtACgCe0U/fveRtew2w8QX8Uy0Uo991VFwDgBrPaBQ3w22sU22UNYl5CNMgWcscgD4I8UCqtYKlFS1KWv3SlFRt2m9Jen0SfgeQT8Fv1gsRs84THlbai30alJSVAwLLSUgwZAMEajiKwhxWHwyXkYd5WKW60pkHolNoShZEqVmUSpUC0AAazVchM05QA7KtUknoK5pNz99l7PbWhrDhxTkFS1OECUgwAkItrxJqXHb/PrxAxIw2EQ+BAc6NalgRGuYCYkTExbSqHCbJfcjo2XVzxS2sjzgQBVwxuHj1fycp7VKQn0FU+inKFNO7C457uibSV/KQidcjTQnxlSSar8VvVj1+FjH/wCyoI/YArRsdynGm61MIHMrUo+YJ+WrBvuROe3xSB4m1H/UKnKiuAuweO415fhvPL+E64r1qiuYtpmYE84FFZruSo9viVf2UJ+UmupnuT4ab4h4js6Mf6aHXpoQIlcvv6aatocY1o1J7lODAnO8SffpHqRSp7mOCi4eP/MPzUuvAALpSCIikLCeCR6KOaO5rgB/FueVxfz15fc6wJ0bUIPBxdLuIDAU22AZgV57CpVciTFGx3uZYKYh0eJc+sGoF9y3CcHHx25kfQquvAQF22EpNhFTtOLbktOONE3PRrUm/M5TRZd7lDHtX3vKGyP2ahxPclHtcUfK2D6lU+tTEC5t9zP0pddLsWcLis48S5zCrDD73bQb8DGuke/hf7YNa53uUvJ8HENK8aVp9RNV2J7mOOTEBpY9459ICm505cDuVmxt+cfhswbU0pKjmyKbSEhR1KQjLlk3IFpJMXNM3Z3tOCecfTgmityZKVOJCQoyQkEqCRIHq0p2J3OxzY62FdPwRn/YJqmxGFW2YdbW32LSpJ8ygKeMJXsFy8303qYx6m3ih5l1tBRlOVSCM02MhSTJN4PCrXuaYbCpxScTiMYwFpTCG1LIWFFOUTnAAypkQCdRyrFAWqFxoHUA0un7cUO4WO6riXU4jBYtjrNsBfXT1khalJsoiYCkiL66ViN1trvDaaX0znfxHXSJgpcXdJ5gBRP9ms4hmJylSQdQDY+McdONXGyd4cVhT+LOJAHtVIQoaXuRmHkIpRp4xtuO4Zd/cHhksh95DGRCx0pW1mWpBEdG2UkKDilZQDNvJQT2tj2HFSxhiwmTq6V24SCJB/tH5a0O1O6GvF4csY3DhQJCg4yqClaTIOVUgjUETWQJ0tUUYOK1BsLvcjWAyniIdn9ajy/vop7HNlxbrf6RQp7kIBZGujvocRRV2MmAv4X+kVx1/vDjsVu8DYL0ybNiPHmVXsMCQaTb6vZuzo0/tKmn7NWCArUK0jka5fyZUtin3kGUDn0rMePp2q+f+mBAv6vPR+3sc0H6Zn/uot6qHDGLe72wqmFShaUsgq6W+KyiG4S51ERPWI9qeBFen6GeMH8mc9zBrM6GlHjooYwvJUj2RSGxKH1udIcj6UFZSAly6MqT1tCVJAkzTV98hpzMlffCciggFUBpwgJJ9l/KK6wySIIvbrHo6xJgNi7MOJfbZStKSsxmUYAt6+EcSaI+C7lTKY6XELWdOolKUnz5j6aXYGHfXiwh3M6gGFLSHeiQ431ikLLpCylfRpkpEmYHVNERxAUnhNvOOXbFYVaz/EDMYHcHBNkQwF/DUtXlgmPJFXuF2cyzZtltGngoSD23FWATAHqpVkC/2W51y5ye7Gx6AJ1ryQJ000mkbbEDn6aRscOR+ekCY4ib/cUhggx9zSrVMVGlMW+4NACJSY5cD5qjWsJkeFoCBcieY181edWoghOh8cn3wI081SIwsQpYBVafNSKsluRO5uqU6cR678ONRdCohIm44km9o+QemrNSCBeO2oFDx/c00GVtiJ9o8xcgjsuCq/bBqEZ4BkzN/Fc2iTewiK7QiwOsV7x0CuRtvZpmABx+Xsp6R1tLdtLEiKicQUmZnMfRpHkHLUikPdj3G4vwpizfsroV6bSJ0PkqAkHiCLU1sSyJwydI+anqSNOWtdCk2nhxqB0dYW4i/b+6mmJoRBg9nD568pIP28qc4v0eOmojsuJpiKvHbvYRz8ph2SeJyJnzgTVHi+5zgnBZCmydChavJZUitoUCLjXjGlR8ORHqFqpVJLyOwFN8dyhhMnQrW8VaoyEqCbwrqCMsiNBrWYVsx7gy9+rd+ajVv1gVuNIDTaVulYTPsQUE3IILgICQrLMA2m16yOz8IQVOLIdYDJWOrh0ODKopcSoFGXO2oZVCwggi9q6o1HYAf/gt/wDmHv1Tn0aVWyXz/EP+Rpz6Nbv8Fu9IjDqcbOJkLKcjASvDhJVnSro5kx0c5bKk6RTTgnHH2EsqQlvFJ6RgKSwYbbEuBZDZgqGXLlzRmM6VXUGW3cqCkNwQpKh0gKVBSSJU3qCJuIop7DNl9i/9CaHG4z7a1uLQCGyVlIOXSGdMoAjiCBcEGiPsIjKojir/AEivPrO9UtFftkjvi/8ANiNNcyqkw0KSSB2wa9tQfjH/AC0/tKpG1DTjy+Sua9pMt7FFvYqUpGkPMnxy6gUNtiYecOhbpB67SEo68J6iEjGjIR10ggRySbi5ok70zF4u6wB2ezoPyVh9lMdUJGUBOHS6AG2jdGZOUkoJKFBMnjIsa7fTS9j+TOaIOgUUOh9fTAYjKhC83shWUDvw5IulJFtOq5pMiVllSlP9M8477KhLcFSC6Wkp6JxWUJzyShATIGbpFTpFgMJ1faz0XfE9Gz7gHovyf5OeHhe+p27KAcW2lSUEQlaYbQkhSmEuRKQJAUo5eICdTXRfQzNlu1sk4ZhLZI9sqBmITmJUUhSusq5PWVcmdNKtAiNTwt9teSLTPZT0rBHH91csncY5RtpSNi0Hz05pWhv9tJpxmpAfktr89R9HERanJcnQx9/vanhQ7P3Uh7lftvGuNMlxlnp3ExDedKJBIk5lWEJk9sVwNbXW7gm8UhlSlONIcDTZGeVgEAKMAwTqQBANuFd+3FOhlYw6ErcI8FSyixESFZVXGuhms5u9gsazs8NoQx3y02lpqXFlCoCRnX1RBAk5YPjE2GykvJY7C2ypxWIbcY6N9jKVpbcC0qzpKk5FkJAUcpBBAg30M07YO8i3n14d9gMOJbS4MrqXeqpUZV5QOjcBjq3B4E1W7l7HxWHYdQtplCz1wouqcU9iFZs7jyghMJJywAJAnWvbs7v4hGPexTjLOGS40ULQ06tZdcKwrpj1EgHwvfSo0C3No9MHieVZTG70JTtFnABGdTgUVrCo6L2Na0iI6xUEKtIgQbzXsBuGll9DycZjlpRfo1vqUkq5qEdYe9qlx+4mITtBnEYd1amhiC+8XHEJMrMLSkJalQydUSrSUiJmgLIu8ZvZkxasI20lS0hsyt5tuQ4CRkCpKyI0A5VpU+KaxW+W7uKxKnm28LhIdKAnFFZDqEpAupPRklY62UpVaR21Z7ybppxSwvvnFsKyhPsTxSmxmcsQVGSJ8VMGde82304RKCUdI64rK22FJTmVlKiSpfVQkAElRqXEY/FBhtScGHHVqAU0h9OVCL9fpFJSFWCbZdVDheqDeLdErRhChCcX3oVex4pw+ypWgpJUspMrSrKRIix7Kk2ap3A7OThwUqxKEOZAFkpRmUotpzqEkJBSm49rSvoOMXJ2Rzub7hGBfxCmFNKbdcRkzJUVFBCSoFNsoXKf7BNR7kbx52cT0yMnewDqglQcSUKbKwUqAEkhJt4udR4fcdxzZisOFhLqmoGaQFOHrLUo6hKiVdvWmodwNkLw7z573abQtAR0Lbilp6iYUsrXaVkJB4Wk8aSZtKOjS15L/d/ehT7vQus9A4tlOIbAcDgW0sxchICVgxKbi4vWiUg6C3bWU3V3OGHxTuKCEshSA200la1lKLFRWpRIBJAAQjqpCba1rlTfX5qo52RqEQIpxaEWERFSkiBNzTAfKPVQtheTziTUChU6TP39NNINNCZX4rZocIJJseFYPbOwm2XVpXOd1Ki28hBzpBBzlWWS4rOUZs1lpXoCCSTmog9lZTftzK0ytPhB4QYBiULB1EVpTlqOxhsJhBkbzqdS4porW50ZLjT6cobaQsgnogIBAkHJc9YyzAYBJbbQ4pxBW0pTig2StlwEBtplZBUlsAwbkHJr1jNlmUG3VBZCmm0lE3u606pUyIWcyUxMxFoFql2o30ScVkUsdAMrcqJgLDmbMVTnPVEFUkQIitrjJO564rMrpAAs5pSkQBZnqAawkQkeKilsTwVfC/0ihrugPZ3RNwVDnYJYAk8TAvxol7GPVVwgx/dFcdT7hSOLbP5ZPMo9Sj89Iwm0/f8AfXtuD2VJmOpHnVp6KawqBHKuZ/WzV7FJvdojtcZsI/nkcOWvorFbEVaB/QiY7M662O9qrJtbpGJt+mTWP2QOqY/oR/acrs9N9D+TKe5Zx1OX4n/4h6ai3SSe/UEX6rfk/EkaVKhJyf8Awgf8Kk3VgY1v4DenbgkeThW19GS0EVQ4X0i0eeuXFnKCUnSZ+/zV0LvPLzXqB5BkciD6res1zeBX1HYeco7QLHWvFQM5bnSO0H5RTFMGLzoOQ+5qVpAsB237OfjpXHYVKuQ8XCpeiA42F7c440ikRcnTQeWuHHbLS6oKJSISpM5RPWUgzMyPA9JoWo9jsWJAtMkTJiwBPripWkiB8pJMcL8apBsKCFpUZCpkSDGbNBMmeWh52N66MPsZIiF6mYKQUjMlwKy3kT0pPjExc1VkPwXBjy1GgX101qod3aSVeFbrEJKbDM4lxQTBBEqSSb+27BUad2wYlc5V5pyiSQIEwYjnAHk4FlySXYB4WNOW9Eem1Vi9iJWtaiqzmYKEapWlpKkzPENAG3tjypF7DIC8ywsrCColNiWyk5omxOXhAB7b0aBYtEC3YRSgX/dxqkZ3fygQoG6TdJmEoCIsrkmfReq/bOFCczLZu5kUoAWBDhXlSJkZiZN9bjU0nZFwg5uyLDa21QOoz1l6SOB5DmaTZmxwgdK6QTrBNk9p5muXAbtNsAuOKSSClV0ApEBQITJm8j4thczVK2OvErACyG0km6dCtSFK48VoKsvvz46nTyzZbWhovLLnF4xT6ujanLxVpI7TwT667Gi3hylGq3IB8uh7E9lVD2BQwEpQoFwBsWTp0eeCetckLIgz4hambO3Nywta+tkygFJMAoQiT1tYRYaCeyzVr7hLSHEf+s2I4/JSIjsP76q1bDTaVGAsrhIgAlvJ1b9X3XGTJ40jGw09IhzNdvROUAeClOk2snz34RVWRzFooAiQIHpppSNU6GnLHV+WlQgD10kDIyDT0D7BSqVPKO2vKHAcKAIVtiIB1NZbug/m7f8AXD9hdatQhMk1lO6BPe6P61P7C6qn9SGZPEiWcXNpbZ/7D1T7wKhG0JPuNO0O1zupBYxXE9Gx4/yDtdu8IOXaEj3Hqc4V0X/v9CJt0RGIe18Nf/goj7DNnP6yPMlNDvdJX4y9f2zn/hoi7CHVX2rJ9ArkqfdLWxxbabCnhInqC3iUTPjryNNPR66Zthz8Yi/5NMaa5lfJT2VmDHnrnb9zKexQ72Dqgc3WI8jyfnrH7FHVMC3eJ4++crY73A5Ek6hxn/vorGbE8Ax/Qj4/Cc+2uz0/0P5IluWiNOzvLt06LWo91D+Otj3iCP8AokffzU/L1dD+ZcIt7FTd1EfjbUx4CP8AJI9NbeGQwjo00uNO37aY8DljQTzi2tu3SncO2aV9qbzJF/F5PFXMwREs5oEydeQtz89PSOJUJNh4oryYGpJJ9AipFN8QO2pWpWwgnjpwqNx9KAVKISEgqPGwEk+KnTHDyRTlJBSZiCIMixBEEdtUSYnaTS3MZg1N4rF9BiQ68UpUhICUIbWgBKkAhJzXB4W41UYvamI7xe2gMS8HGnVZcOkt9GGkYgtBtaMvEJJK5mdNK2uA3RwrCw42lalJQUNhxxxaW0kglLYWohAMJ0GgiuN/c3BvOrdUyUuKIWoJdcQlakmQstpUBNgZI1v20rmm6MrvhtbFtPbQDTuLUlphp1strYCWcwUTnSoBRTKD4MmJ5iuzbuKxGGxaU99PnCnDJ75USjO0FLDQxCIRGYKAUuxEKUY5abH7j4N5by1pczvgByHnwFgaJypcAyjgIjUcalG6WF6QOFK1KS2GjmefUkt5cmRSVLyrBGsgyb63qibjdwlrXgMOtx5bq3EZi4rU5iTwAgchyrI7S2riE4B3aYxLvStvSMOCjog2nFFnoloyzJSDKpnNpRF2Xs9thpDLKcrbaQlIkmEjhJkny1j9tbvYMYlSwwSsqC15XHUoLnhBfRoUElU3nnJ1vUtpblwg5vQ1e2GlLYcShxTai2rKpMZkmJBuCJkcudCbcbGYjFOtK6bFKC2lF5xxKQEr6OxZVlkqCrCJEa3re7S2mp5tTS2+qsQrKXEkjsUhQUPIaTc3dxOGHVStKTZKVKWrLYaZ1EpEDSpyua9N003Iw2z8TiH/AMFJdxT6g8qXDKYVLanMhGW/ghIPLNUGN21isI84lD+KKGsb0UqDCmQwQiQoBPSdIOkHWAi6eNbXYu7bCMcXWUlQQVEZlrKW80yW0qJSi5gRwmIrl2xuRhG3UuBpwgrzqUp11YKyQbpUshSuoDfWByp30uFnkontj7HU3tJ4u4l5SWmUP9HKSmXVPJUkjLmUEhCSIMzzrq3qSt5ODfwmMfbTiXGWwlBSlCmnJWV5VIKs5Rz5XAvXViNzMI84t+Hip8ddQxGIAUCScpAc8EXhIsNIqfGbl4J7oUqSs97oSlkJfeTkCBCSkJWOt7430vVLQxlJyd2cO3OmW+1gW8U60E4ZbqnpT0rqkqShMnLEAkqVAE2GlXW7mCcYaCX3lPrC3CHFG5QVkpCrC4RlmLTNex+7WHfQ0hYWSyCG1hx0OpkQQHQrOZETJMxeurZGx2sM2GmUZGxJyyokqJuolRJKjNySZoIOkuXiLTryqROtjSEDUG3o4fNSoSPPegBueBe82sPvFKmYnj8lTZZHKaaluLcqlvQaWpFiRHlrH79T3uj+tH7C62Dpk8bemsh3Qmz0CP65P7C61pvVCaMu6r2DFx/Nsa/+3c411bw6bQJ95r8FyuZafYcVxHR4f/LuW18VT7w+DtAxFm5+Iqt/P9+gOrc5X428PfOetmiTsk2Xp4XD4KaG25qwcS92rd9bNETYRkOfDjzITrXJU+6Wtji2yfZz8BPrV9tPw6oT2Rxvek2m3OI5dRPrVSMot2Vz/kymUm9glCLkw6xw/TJrE7FV1FQP5HPpcitpvamGhc2cZ5fzyaxWxUQlWv5l8rldlB+1/Jmy4QZRf+hX8XR/fzU3dVv8baj3CP8AJI+zz0jZtpP4lr/yzUm6v541HuUf5JH38lb+GSEXN6OdN6Tnym3H7xUqDHI1zl4kdvk05muVgSqgX8tRly1rm9OQg8flilHii1IYubnb5qWbQJmoib1KkXFPYNxmbKPvz4VGVBNyoxrEDWPOeUVM8J8f21Fl1BFALRj2XM14uBx4dlSqPCuIygm5JUbDn1QL9tvJeupt7MPCEjX1eaZ81A2vJHj3VhIDSZWe2wHM1UnHYhsnO0L36oPKJkE+mr7U1GoEkcO3lU2vqXGaSs0mV+H3gaI68pIte484ruaxYUJSQocxUWJwLbnhJB7Rr59aqXdgKT1mlkHkTB84sfLRqi7U5baEO1Wgy4lxuwJ0GkjXyGrHF49haMhVEjkTB5xGtR7Fxri5SsA5Brpx0PCdb9hpz7KcUsZYCUkgqGpNrAcu3tpfBo90p+PI5jZACI6VRQbwLAz4pPprle3dv7GqPhfOPmq5KAlIQLARHiHb4qfMeufRTxRiq007pnBszZxRdbilqi1zAHZPHtrvcdiPv+6ntGewD1V51scD9ultapaESblqzyOGgkUqVX4UzIYmY41Ihc29JoJE55bdvKkEETftrw4/fWoUnLJPH7+elYLkziwLTWR39B73RN/Zh+wutK4sx28KzO/c97ong8P2F1pDSSC9zMrRLOKJ4t4fh/6ddTbyi20ZiYbi/wCjVTFn2HE/1eH/AMuqpd5DI2iexvzdGa28/wB+gJ9zo76fngt3Q8czVEbYg6q/hn1Ch1ufPfWI5Znp4+2Zoj7HIyqj3Z9QrlqfdLjsV+1j7OQNcg9aqRu4njSbVA74PwE+tV/TT20AVgl7mVLYzm+SiG0gDRxn/MI81Y3ZAlJOn4n4uLtjFazewLKU5rHpGrTNu+G4jyVlthTkNjBwwQDButYWUptxIIjxiumh9L+SJFm2FAf/AA/R0Zr27P5438FH+TTSBfVmD+bhnQ/lciup45t++p920xi2lKBTZKJIIGdOEAKbjUKSoRzBro8MhhCaMDnrSOAeCB4u2oUqsJOt6847Azcpg/urBoSY9pUHkOV+VOzzEXv9xXCdqNHRZ+Iu/Z4NPG1WourzIX9GlZlI7c337ac6Y7JqtTtRr3R+I59GpfwoydVH4jn0aLMDpItaaVYtyiuBe1m58M/Fc+jUg2u3HheXI59GhpgjrW1I4+TtNQ9DE5REgJAHtRpIPO51piNrte7I5nI59GvK2szPhm/vHPo0OLGnYlW6oFXJKZuLwAPPxNecxVwIOhMW4c/HUA2qzJ655eC59GovwgxmJKjxvlc8xtSxkO64OzvwW8gMRxVl53vXDt3avRjIPCV2aC1/HT149jgf7jnEyfa871ybRWy8BKlAjjkXadfa3EUNSsVBxy12LPvVJZyIsFAwdZkeEfHVbsfDvtynqBJOsyZPKD4tafs1zDtaOLJHMOQPEAmBXX+Fmdcx+Ku9vg0Ysbna6Wt+TrWmQCb/AL7+r1U1YUYI0n0cK5V7XZmMx7eq59Gvfhln3Zv71f0aeLMixIHE+n0CkSIBrh/CjN+sfiL+jUZ2q0DdRAnTK5GmmlGLAslaRxHAUiFR2305Vwt7YZ90QexC/o087WajwzPwHPo0NMDrCdeZpXTzrgO1mokLM/AX9GpMNiA4CUkmNbEeaYmlbkLkhSfOL1mt+D+LoP6Yebo11qSmBWW34cBabbzJzqdkAkAkBC5IngJHnq4ayQ9jNISC1ie1GG/y5qXeFP8A/Qjk3/2zUGHVmQ4mLuoaCZt+SZKV5iYCOtYTGa0SKk2o6HBismb8YSktyCCciCFZpjIZ0CombTW+t/79CO7dRUYp8C3Xe/aaoibGHUV8I+oUOd0SO+HSNCXCOcK6FQkG4McDcURNiHqK+F/pFctT7q+C47HLtBH4x40J9aqVM/JU+0k+yJPvfUftqETcyZMcuHHtNYPSTGzNb5JORFv4xnyRiG6G+zHCG0ewpIyJuc3uR7+irvLhitsgCSAFIE6qStKgCe0gChw/vDimIaSuGx1WyQgZkDQXQeskdVQJkEGbRPT6bZkz8EQfMfkEf3vp01xyZHQJ7IKwQeBBC5SeMgyKVW+GLEdcdn5P6ul/hljCT7J4/wAn9XXYr/zZnYJm7OM6RlClKK1JGRZMAlSTBJjSfCHYQasHDJ7ONu21CVje3GJKiF+GqVWb1ygfzXIJtSnfLGifZNDybvfl0VZSpNggtuXygmBP7pqVLYUIoSnfLGaFYPHRv6qmHfnGJHhgDxN/VVPRYwxIUYilU7eONCJO/WNjw0m0+0+rpn8NsbxWP8P6q1DoyGgrOuyQI4xPkmfPanzBoTHfTG2AXc3Fm+F/5qmJ33xpPh6cYb+qpdF/oAuDXW/jpy1G0C/y0IBvnjfbOdkgNc9fyVIN9cb/ADp0PBr6mn0X+iQvhcTm1tbl8lVgw2IgAuJMdqtZ1kJucsjgJM9lDFe+eMsS6Y8TP1NKjfPG39mPHVLP1VHRlyUFFxnEAFIdHgqA1Bk+CskCxEAECxlR5ClfbfkZXIAJNybpzkgaWOUgcdOEyBX/AAxxpP5xY+9Zt/hU1e+GN/pB+K18iKFRl+gYYsGSEpzkFV5iTJ8dqVwkmg0rfLGSkdPH9lr6FeG+GOue+RrHgN+ectHQfKEGNsET2nU6z81PTIkj721oNq3vxuvfIn4DfzXryt8caCZxIgCfARe1HQlygDKgxF/H200gkWvHA8beigyd9MbY98D4qKU7446/4wNfcp+5pqi15E0GcIidYpxdOn3j7zQU/hnjh/KB8VPz09e+eNmO+U6a5R89HRfIBokxxNuzlSlP3vQS/hpjgPzlPZ1R6b2px30xs/nKNPcj6VHQlyAZ1KseYoZbYedeecdaYccSqySUPGySQMpBSMhjMAJ8I3kwKE76Ywie+U27P/1XOxvZi0AJTiEpSNABw+NVwpuL8DLzocRE96Ofq3/p3pgbxF4wq/1b/wBOqtG9+MOuKTcch9KnNbz41asqH+kUdEoTJ9CrDtNhzFaWl+hGr3FKunczpKFdeUkKEWYiypNETdp4qbXmEEOKEeICsVujhXAC86Qpax4XBSj4RBGqAEtoB45CeIne7F/JkxEqJ+T5K86pK9Y2ivae2tYBXI68p49lcrZHMR46uabkHIUnTu7gZfabzRt0iZEcRY5k8jVRj9ktLBm2bwoywbaqSoFCjbUpJ7aIGUV7KOVOEXHZiauCcbqMqXcABPHocH6ugqwb3Mw3MfqcD/t6I+QchXsg5CtMpcixB4NysNbrDh/E4H/b01W5OH90ON+hwV7f+3oi5ByFeyDkKM58hiDn+B+FGqk/qcD/ALen/wACcKriP1GB0/6eiHlHIUuUcqMp8higejcXC8VDs9hwP+3pn8BsNe4sP5jA+b83oiZByFLlFGc+QxQOTuThR7ZP6jA/7evN7k4U6KT+owP+3ojRS0sp8jxQO07k4X3Q/U4H/b03+B2GmCofqcDr/wBPRGr1PKfIsUDkbpYf3Q/VYL/b15vdbD362n6LCfUURq9SynyGKB6N2cP7rt/J4X6mnDdvDk+H5kYb6miBXqV58jsgendzDwet4uph/qtKU7v4eAMxHLqMcNf4uiDXqLz5DFA9O77OoUY18Fn5G6k/g+xbrHzNa/q+2t9XqLz5FijBp3cY4qP+F9Cnjd7Dz4R/wvoVua9RefIYowy93WI8I+dH0KanYLM+EqPGjxe5rd16nlPkMEYo7v4czClecfRpBu8wPbKge+Hzcq21eovPkMUYX8CMEwFL+NXk7BZBF1x8M8PJW6r1F5chijCL2GwASektr1lfJrUmH2MzHtlD3KlrI8qZhV41Brb16l7uR4ozamFZCEpKlaCxjzm1qvMBh+jbSnkL+M3NdFeqIU8Xcp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18" name="Picture 18" descr="http://thumbs.dreamstime.com/x/social-security-card-24148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042" y="2057400"/>
            <a:ext cx="2554558" cy="1596599"/>
          </a:xfrm>
          <a:prstGeom prst="rect">
            <a:avLst/>
          </a:prstGeom>
          <a:noFill/>
        </p:spPr>
      </p:pic>
      <p:pic>
        <p:nvPicPr>
          <p:cNvPr id="51220" name="Picture 20" descr="http://www.themint.org/images/paychec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8066" y="3933950"/>
            <a:ext cx="3148163" cy="25317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14509" y="1545037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Match Initiation Form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01"/>
            <a:ext cx="9144000" cy="686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araisouno.com/Images/for-ren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190875" cy="34099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838200"/>
            <a:ext cx="7665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Vacancy Request Form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2228" name="Picture 4" descr="http://theharc.org/images/section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276225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1971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s://encrypted-tbn3.gstatic.com/images?q=tbn:ANd9GcTuVk3wngciqhQnkTPXTvTIaJE-VlEuXTaJd659TnBAST1U0uPQLdhGi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20000">
            <a:off x="2405851" y="2776687"/>
            <a:ext cx="1819373" cy="1732360"/>
          </a:xfrm>
          <a:prstGeom prst="rect">
            <a:avLst/>
          </a:prstGeom>
          <a:noFill/>
        </p:spPr>
      </p:pic>
      <p:pic>
        <p:nvPicPr>
          <p:cNvPr id="54274" name="Picture 2" descr="https://encrypted-tbn2.gstatic.com/images?q=tbn:ANd9GcQntrEJZvBmXKgMeiNPsSdrHBkxjW0rcy8LbLkO-XyFgjD8zrHNWJ2vw90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3594744" cy="33623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609600"/>
            <a:ext cx="4503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Housing Match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4276" name="Picture 4" descr="http://jonathanturley.files.wordpress.com/2011/01/cupid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0000">
            <a:off x="4146512" y="1859314"/>
            <a:ext cx="1628988" cy="1637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66800"/>
            <a:ext cx="451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Bridge Housing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9394" name="Picture 2" descr="http://ww3.hdnux.com/photos/10/74/41/2345030/5/628x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59817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01"/>
            <a:ext cx="9144000" cy="686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floatingpath.com/wp-content/uploads/2012/02/House-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02119" cy="5105400"/>
          </a:xfrm>
          <a:prstGeom prst="rect">
            <a:avLst/>
          </a:prstGeom>
          <a:noFill/>
        </p:spPr>
      </p:pic>
      <p:pic>
        <p:nvPicPr>
          <p:cNvPr id="57348" name="Picture 4" descr="http://www.picgifs.com/clip-art/activities/moving/clip-art-moving-256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419600"/>
            <a:ext cx="3288085" cy="1981200"/>
          </a:xfrm>
          <a:prstGeom prst="rect">
            <a:avLst/>
          </a:prstGeom>
          <a:noFill/>
        </p:spPr>
      </p:pic>
      <p:sp>
        <p:nvSpPr>
          <p:cNvPr id="57350" name="AutoShape 6" descr="data:image/jpeg;base64,/9j/4AAQSkZJRgABAQAAAQABAAD/2wCEAAkGBxQSEhUUEhQWFRQXFRcXGBgVGRgcHxYcFxscFxkfGyAYICgjGBolHxcXIjEiJSkrLjAuFx81ODMsNygtLisBCgoKDg0OGxAQGy0kICQwLTU0NDc1LDQyLDEsNCwwLCwsLC8sLSwsLCwwLC8sLCw0LCwsLCwsLCwsLCwsLCwsLP/AABEIANkA6AMBIgACEQEDEQH/xAAcAAEAAgMBAQEAAAAAAAAAAAAABgcDBAUCAQj/xAA+EAACAQIEBAQEAwUHBAMAAAABAgMAEQQSITEFBkFREyJhcQcygZEjQrEUUoKhwTNicpLR4fAVFkOiJFPC/8QAGgEBAAMBAQEAAAAAAAAAAAAAAAIDBAEFBv/EADARAAICAQQABQIEBgMAAAAAAAABAhEDBBIhMRMiQVFxYYEUkcHwBTKhsdHhIzND/9oADAMBAAIRAxEAPwC8aUpQClKUApSlAKUpQClKUApSlAKUpQClKUApXy9cLmvmP9iQN4LyZja4+Rf8RAJX7a0B3qXqq5udsRiH8JSYr7KimO9+gkntc/4ADXLxHLMhcyh1R+oLSSFj3L3DRtuLof0qyOKT6ONpdl0UqqeA844jDsY5c0gX5opCC4G2aKTTxU3+fXuRtVm4DHJMgeNsyn+Xoex9KjKDj2dNmlKVEClKUApSlAKUpQClKUApSlAKUpQClKUApSlAKUpQClKUBDeO824iKRoo8HKCDZWKNJ4nYoIri3+Jl9qiWOk4hiz+OmLhAIItGx27JEcmv99mq36WrqdAqbKkQuzTRNpd2iki190CjW2163MLzDMgzR4h5Uv8y+HOB7r5H+gYmrNtUa47yXh8QTJGDh8R0lh0J/xr8so9GB30tU90X2iNP0ZoQ8xNPEweGHFpazCJrN/FFOBlJPQt9aiWM4vHHOIU8REcHw45kZXjK6smujrbVWBOxHQVsDDuHaOfyYmEgZ4zYkH5HQ75GAvlNxcEG9q5fMWOZ4CktvFjeOSN9hJlkUNYflkysQVGhBuNNBbGLxtTXKItqXD7M3FY88fjAeeG7j1W34i+xW/1A7Vv8H4k+FkEkZujWLr0kU7H0YDY/Q6HTNLDlif1BUe7eQfrWPG4fy2HQWH00rTNJto5jui0MHiVlRZEN1YAj2P6Gs1V78OeNESPhXOhBeP3Hzj9D96sKvPnHbKi0UpSogUpSgFKUoBSlKAUpSgFKUoBSlKAUpSgFKUoBSlKAUpSgFKUoCD87J/8yC1tYJg3fR48l/TWT7muHi+FrLYOuYBlce6G6/zrq8Xm8XGysDcIFiFuhW5fb+81v4Kx8QxIijLkXOgVRu7HRQPc/wBa34vLjVlE+ZcGlO95FjXZPO/uQRGPfdj7DvWd1uKw4KAovmN3YlnP7zNv9Og9AK2K79SxKlRHMUzYaaOdN43De4/MPqpI+tXJg8SsqJIhurqGU9wwuP1qr+K4bMpqXfDnElsGEYW8J2jHqBZh7fNb6VVqI2lIkiUUpSsh0UpSgFKUoBSlKAUpSgFKUoBSlKAUpSgFKUoBSlKAUpSgFafFcZ4UbN1tZR3J2/56VuVDueOHNLJFu6ZWGQmyKw1zuPzXuBY3+X3qUVboEZPGI4wSM876ljEtwW3N20W5N+tYeEYg4rLiXI6iOMf+HowbvL0J6bDufnHeEukHkcySqvmSwVZbfMEH5Dvl1PQHvUU4NxI4eZGB/AxFr30s9vKT6m2Q+oFbeX2RjGLTaLCry7WpG1wCOtczj2GxMmFnlw+VI40YtK/5sureENjYZvMdLiwv0Sko9nTxjOYsNGcsk0anszC9dzlPiAw8xDMBFKBr0DflPoCNL+1fnlcLKJ7asxaxJ1zX01vvV1cuXfCw59/DS/2FSlG1TOuLRauJ4lDGLySxoLZrs6jTvqdvWvHC+LwYkFsPNFMqmxMTq4B3scpNjVSca4fCo8R1BOwsAWY9Avc1zeVOJvgcV+0ObK9llQHRYunuUJLZv8QrNLBS4dhKy+qV8U31FfazgUpSgFKUoBSlKAUpSgFKUoBSlKAUr4TaviOCLggjuNaA9UpSgFK8yOFFybCuFj8U0ug8qfzbXQ+m23rUowcjjdG3i+LqCVTU9+g/1rg8QxJ1O5rZWJVrk8XxwuI41Mkr3CRra7W3P91R1Y6D+Va4RjHkpk2yP8Q4qI8zyMFUdSf+a1UHH+NiWSQQ3WJpTIo7E6kgdAW81u5r9GYDkKF4m/bVE0sikG18sNze0V9mBA8+5t0FgI/gvgrhg+eaZn1NhGix3F9MxuxLeoy77Cj1EWyzHDbzZ4+HQPEIkJuEVV8Vh1brGD30ux6AjqbixuJxquGkWwCCJxa2gAU6W7V64NwmLCxLDAgSNdgOpOpJJ1LE6kmsfMWFMuGmjW5LIQADYn0177VlnJydsmUR/wBOWNfEawyoCSfQfy/3qTYHHIiLHCRMyqF8hGUWFvMw0HtqfSoTjObvDxBiZPKDlJ7G9jcH/mlSvAcQUjSwG+lehJNlslZtS4Ykl3OaS1gdgo7KOg7nc9e1c7AcFfFz+BHuw87WuIkOhZvU6gDqfQGpBwXAS47+xssQNmmYG1+ojH/kPrfKPXarE4JwaLCx5Iltc3Zj8zta2Zj1Og+wFZ55lFVEjddG1hIPDRUBJCqFu2pNha59azUpWQgKUpQClKUApSlAKUpQClKUApSvjsACTsNaAjfPsoXDDMniL4i5ohfNKNdFA+bWxKnQgEGuNwTiy4driBo4ipDBMnoVORDuPMNNddqwcR4gcRKZDoguEB6Dv7netUGN5Y1kmMcfmZ2UrpbRc2YEWJP8qm9JDcskm7S6vj8iSm9u0sTh/E4pxmikVx1sdR7g6qfcVr4zjKIcq+dutjovue/pVa8Z4ekcueOV/DtZcVGcjRsTYAlfnjOmtsvQ1tcFx0pVc4j/ADglM3mCaCQdArHYa9ddKmoRtW+ytt1wS/EYzNqxv6DYfSudieJgbVysdxCw3riRSy4ub9nwoBlIuzN8sCn879/Rd2PYAmteyMY2+ii23R1ZuKSTSiDDr4kza21si/vyN+VB9zawqact8uJhQzEmSd7eJK25t+VB+SMa2Ue5ubms3LfAIsFFkjuzNrJI3zyt+8x/QbAaDStnjHE0w0RkkOgsAP3mY2UD1JrHly7vgvjCjdpXG5Y4lNiI2eWNUGc+GVJIdOh119L7HcaV2apTtWTaoUpSunCu+ePhbFjZhiIWWGYn8TMpZX/vEAgh/W9j1pwr4UQLb9qmkn28g/Dj06FV1Ye7GrEpU98qqztuqMeGgWNVRFCooAVVAAUDYADYVkpSoHBSlKAUpSgFKUoBSlKAUrV4nj0gjaSQ2Vf5noB6mody/wA4ySYpo5QPDbLYi34ZdisYN98xFvcjvpVPNCMlBvllscM5Qc0uETula+OxiRIWc2AB06mwvYDrXjhWJaWJJGXKWGa1rWB1APra1/WrbKjbric7MRgMVa9/BcXBsRcWJB6EC5rY43xyLCrdzdj8qDdjY29hpudKhU2JlxjF5dEv5Y/yqPX94+p76WpYqyuHBy6lmsPzMx/U1wcVjZAHKxB1UXJAFhbubW+g1q0MTwSFT/Zp9v6bVr8SwXiR5BlA00I0sOmm3Str1SfCjRhhpHG3OW79/JxPhzxGSQ5H1Uo2ZCbrpbYG4G4+9S7GzxwIxAVFAubDt7fpXE5awIw0v4gXzDKjg6BmOqkHYtoAfS25rFznxCy+Eik5imdyCFjVnAup0zvf929ra9qlLNjjFzvgsxY5vytGfh2Fl4jKY8MSFH9rKwIEIOwKtYmQ62W2m503tjgHAocHEI4VtsWY/NI22Zzuzepri/DZR+zyebM5ncue97ZP/TIPpUtrHLPLMk2afDUG0R/m/ikuGjEiEKlmViVL2Y28PQG5ubiw6kVzOYcMmLiwJlVJY3BJuAVLNFcGx0OzW9SKknHMCZ4HjU2Yi6H911OZD9GAqr14+2Hjl/DLQiUM8YHnwWIDAyAj/wClvMbja5IuG0Y487iGWXG33LA5V4hGMPDC0iCVF8EpmAOaLyGwOp+W/qDeu/VS878MkZXxWEUSq8SswQgMGQXimiNtSBa43IUW7Gz+Ez+JBE+YPmjRsy7NdQbj0O9QdqTTX+yUJKUU0/8ARt0pShIUrDi8SkSNJIwVEUszHZQBck+lRv8A74icA4eOSZSLhxlVT/mINreldUW+jjdEqpUWPM8pGkKqf7zn+i1i/wC5pwLlYP8AM361Pwp+xzeiXUqDzfEFYgTKkX8E6X+z5b1KeB8WjxcEc8JJjkF1uCD21B21FRcWuzqaZv0pSonRSlKAUpSgOBztw5ZsMxLBDHeRSdswBFmHY3t31qmo5ZopVn8UIwyjIigg5TmXRj53F2IvoCdquXnsD9hmv2FvfMLfzqv+TuCwzzt4oGRELte4vlIAub3AF7/SqZY4eIpVz7mbPq88ZRwQlUXzRYeCwUeIUSMwmDAa3BuOxtoB3UaVp8yc1CEmKAB5difyx6aX/eOuwrhcTlDyj9nZgijRhox0tbNvkt0O9u2lfcFw8LqRUscdq/bNbdmphuHtI5lmJZ2NyT+noPSujLMqCwrFisXbQVzXkJqZw9TzZjWFjavtaeJd2usUbyMBchFvYHYntext3saNpK2ErME0viSJCuUvKSqhjYEhS516WCk39q7vO+DOIw2GldChbDujqPyNYPb1sVfX0qC8O4piFxDNh4y0y5h4bRlj5QSQV0IaxNiLfN2JBmHF+NX4d4a3lbUxP5NGFyyyDToWXQX3B71CWKeVSqqpHVljCcV6s98r83QYR8jkssiBvwwWKlRfW3Szbb6VaGFxKyIrocysAykdQa/PkqCOKMW+QoNNh+Uk+lr1bnw2aQ4XziyBj4elrqfMWvfzXLHttSON4msfpRdnjzufZLKjfMXDkE0WIUZZCfCkIGkiFWYB++UgEHpcjYkVJK5vMMLNAxRczoQ4X97KbkD1IuPrV0XTRlmri0R3EqIIMsQCqoso6DXT6VvfDjFZ+Hwg/PGDE4vs8ZIb2B3A7EVG+KcdiaAsJUCkXuzBT7EHUEdQdb1yfhPzH43EJ41uI2hFiBYSPGfM2vXK4A9FHpWvNBeHfsYtM5b2XBSlKxG81eK4MTwyxNa0kbIb6/MCP61QUvJ3EExOaXCMUAGcxqrAkDUjI1zf2vX6HpVmPK4dEZRUinH4lh8KuV1MRYXyvFIMwGl/MuoB/WvmD5owjmwKXuALRtuTYAWXe9hWH4x8SMkzLEGBiiyMdgSz301vpl62qteXp5VVmDMLSREHezCVCN9Dr3rdB7sW/j1/oUyW18ltYzl2eRx4cD6noqoNO5a1qnvJOBaDBRROVLqGzZGzC5Yk69d6pzjvPmOeNoXlBjc2ZhHlcAAmwMZtlYix0JsdxU1+C3CZlhbEOwEcgtHGvZTqzAaK1xYDcAG+9h509S8rS9C3CoShviyy6UpXCYpSlAKUrn8V4skA82rHZVtc/wCg9aA5XP7L+y5GzXeRAoTckXf9FO+lQzhvA7HM1yeg6L/qfWu2WeVzJKbk7Doo7D7CvE+MA2qO3zWRcIuW5rkyRxBBWriMb2rVnxJNahs0ZkMhUZmUBQLjKSpvcHte1tjUcmWONbpF0IObpGV2vXmtLCY25dSVYpl8y6AhhmFx0a249u9qyvigKlGSkrRFxadMYufKK53B+cY4SYZAys8rMropbxL/ACrZbsGAAUC1jYd60OO4/wApsehrkcl8PYyDEPqz3yX/ACpsLerfpSWijq14Um0voceoeBb1RMeE4bFftmJxayrEs5ACGO7FFAW518jEKNtdem1aXOPEfAyqqkIF00spN7eU9SOvuKkk2DLD+0dRb5VIFz6m1/sa+fE/hRxODw2JRCwVQGVRqBLlsQOtmt9z2r0nCGnjHHFce/wYNDkefP4uR9entZAuDzSYjQgWchR/Ecov9SK/ROHjyqq3vYAX72FqoXg/DsSgGWJlZSCpcqACpuCbEm2gvYVdfAOKHERlmTI6nKwvcXsDdTpca9QKz53b4PY1Ltqjp1xeb+MjCYV5fzfKg7u2g+2/0rtVCPjBETw5mB+SWJve7BP/ANVTBJySZkfRV2CjS5ORSxu7NYXJY3uT3Op+lTH4MYItNip2FguWJBbv53IP+SoJyvMHSXuHsf8AKv8AvVvfCmWM4RxHus8gf30I/wDUrW7USrG0vcjHmmTSlKV55MVpcV4pHh1DSE6myhVLMx30VQSbAEnsBW7XA49B4jEDcKAD7m5/QVn1WZ4cTmlbLMUFOaTdIh3NmNw2Id3SNwwhzPmjZGcAtl+YDNsR6VAp4NkRo3D+FIQjDyBXDCxOrlsrDoNBUlCyDEmV9EkjaOIAaDwJHBub6swYt7e1ZcJhIJJ4keCNy7OSCin5UZiW9L5fqRWuM8v4NZJOqTbXv9DPkjCU5Qh6uk/78HDbBmQ2tZmNgBuSdr239qt3kPgkmDwixTMGfO72UaLnN8t/zW7+tRjlPgcMPEEMcKRkQzMbX2JjUW101vVk1i0mSOXGsiVX+hDHovwsnFu3/QUpStReKiPHeNt4jJHIUaNgCFtcEjdgb3Ug3FS6qr+K+IhaZM0cLGIatIjNfMD5GK7AXDC/WqNTiyZMbWKVMv09b/MrR35eel/ZIpF8PxZAQRnGVCt1J31Fxp3BFRdOLoZDJJKjO25uPptsPSoZydgbxALEWbMRdVJvY2vmPSwFtdrVInhRY0IkDO2rIo0Qerfv9x0q7qkyvad48QD/ACsD7EH9KwM164mHfI4b6H2P+m9dljaukT7Wji+UDjAsjOEUsrDIDmYDTz3OU7WtY6VsPiNDbex/SuviSVwAEHzNEix3NrtJbqNtyb+5pSZo08U22/Q4cnIos3hzTI5AGbMttBZbjLawv0qCxY+VAEn8rEMQTswUlSVPWxBBG461c+AnLCzWzAa2va/W1+lRfiPKkrYhFV4zhnxKSZXS74dy+dmjItfM3fbOegtXUklSNOpwruqHJnIDYm02NUrBoyRNoZet5B+WPby7t1AGhxYHC+GqiwGVnTTbyOyi3ppVx1RnHMZNBiZ4lluqyvbMqm2Zi2/8Va9FKpv4Pn9ergufUlpey3Olhf7V2eMT+HBDh1OoRc3sBYff+lVhFxybMhkbOisrMmVQHANypsLkHtepXzTx6GLFDOsirNEkqSWLIy5QDqL5beW+lvMO9W6qXmjfCOfwqMU3zfRsVLeUHUwm24kcN7g6f+uWoF/1zD5c3jIVOxB39rb11fh/OZcTM8LlIsqeJG62aRtldQdUWwKknew00vWTI1XZ7GXmJPZMWqg36VBPiRzCr4HExIt28O9z0ykNpbrpU4xOEzX1teoRzJyo0gZRmAPVSQfuK5BRPI1GTNCmuineVnyzSL+WQXHa6/6qR9qm/wAJ+KjCYzERTtkjxFmQnbxI7kjXqVP1ymuTj+SJ4QGhzloyGQM1x5dLG4uARcfWtDEY9cQGiSGfxQRsoHhupuDmvbQj1v2rXOcZxcWTx5oyjadV7l+8P45HM2VL+9dSoZ8O8JKsQaZQHKjMRtfra9TOsU0k6RPTTnOG6RrY3E5FNhdraD19ar/iGO4mkjMq4ZkZrgMJQU0A3F823YVZBWvLQqdwKrlCE1tmrLJeKncJV9inp1lbDLBJ86hSHAPlkXXMPS97jqCRXL4Pi3wxTFTx/iJKQwUZssLK0bWtv5m8TvYDtV2ScMibdBWrLy9A26VdOUZwcH0zFDBqMcrUk+b/AH8lcYbmnDy4rxhiApEfh/hyKBbNnudddTse9TzlTj6YozIkgk8JkF7rfzrm/LpWpjfh7g5NSlj3AX+orNyTyTBwxGWEszObs72u30Ggrz9PpHgf/Y2vZo9XLqPF/wDNRfzf6EmpSlaysVVnHEkgxuICFCGtIFfOL5xr5hfqD0tVp1GubuA+KrTQrmxCRkKpYhXF81jodd7H1qUXTLcM1GXJWsXFMZiHyxKLKTnWMZbAjynPIdyRsAD199dHGo2KkqwO6kbhuxrW4NzbIs0kT4dz4sgskY86OFCFbNbN8o0uCDfvU95T4UHyTNEljLJOXurGz3HgnqHBN2BFgVrJ42Z55RcPLxTNOqxqNNvn2+nv9yHXraOJ/DF9xp9v+CpTzLDgJfGAP7PiY0LAWy+KNAtlOkyklVuuoJtcGq/xM7qJI5FMcqEZ0JBKkj03B3B61ovmjGYMZxUort+6rH7AmuvxziTwrhoVNjDEkp3PmUBYgRv5jm6a1F4VzLIWUsMrXXXzabe5Nh9a68qpHM7kSDw1iFpSxZpfDGZznJYaFQFO2ugqzHBzmool43hwl9iSnm7Drldi8RIuyPG91PbQWPUaGxrqcC45+2YnDiFHEQcu7MMpYKptYHULmtqbX00qruL8XxBW9ssbDyEpfNlOVyDe1gbDari+EFjgFYqBJnkV2sAWsxK3t/dK1oy4Ywju7OfjsmVbXRN2Nhc7CvzfzXxcNPM4NzJI5BHUE2H8rVdXxC40MNhHs2V3BVe4B0J+361T/wANuWjxDGZ3B8CIhm7E7qo9Tb7VPSpRjLIzz9QvEmoL05/wa0CSKoEylJLDMGFjqLg29QQfrVq8LwSY3hUQ3khUhT2KaW06FbD7VyPixgMs0Uo2dSh90/2P8q8fDifFtBiY4lGTxBkc9MyDNYddbUzpZsCbKcD8DUSr54+x3OXYVxeBkw2n4RyoR+VgA6ajqpNj6Guf8PMTGMSUVlzPG2l9bxsLj6Em9OAcp4vB4cQxSN8zOxXTMzbn/nao1wjkLGrxSSSxSPKzq5JADSEZ9d7kgn61534ZXCV8r/Bu/HN74qD+n5l3UtXE4TwuaL5ps/vc/rXYF/SrGqO45uS8yo8PhkO6itZODQjaNRrf61v0pbOvHF9o+AW2r7SlcJilKUApSlAKUpQClKUApSo7zxzOmAw5c2MreWJe7d/Ybn/ehKEXOSjHtlW/GKOBMcrQG0xUNLl6MPkPo9v0FSnkThOKDQ4maTKuIjcyDOSZmIHhF0bRXADHMtrgAGoXheGQyRjETEyyS3dmYnck32/5pXZ4a7SwxsHaJPK0ah5CVtqh+YAG2traeta1o5ySI6r+J4VCONJvbav9F60TTmPlSPFkLMPlbPGykho26MpB3G9ttBVcc4TiKzYj+1jVoMQyqSGMZDwNptnjkLAepHSuxiOOYlWytj5bWsBkhBH8WS9euDcrDEYsytnmBjBlMjM2Z1YeETc2Jtm0tawFU5NFJVkdKv1M8dbH+VJuz5yzy+Iss8wzNYNHGNQlxcMx/M/8l9TrUO5uxDNNi1IKnxM4tcHKYkOn+Vhev0FgeHKo1AJqpviN4b8UBiGYiJFlt3uwW3fylgfpV2na37UU7Z/zzf2ORzNx/Do2FiCgRoAo7CN1AB+hyH2vUg5X54iwzsqgywMl80Y0SRTa1zYG69AdMvrUT4FwfM5DC5gcxi42A1T7qV+1WVy1ywkusq+UdNq635XF9GaOWal4cFcvf9opDm/mXGYvFN4wILvZEF7WJAULfpt96vb4fYjD4TCRwjRwM0hP5nOrH26D0FdTivJGFmVR4SjKQV02I2I7GtJ+USNjVe9Sjtb4L8jzxacYr6kP+NPNkajDogzG7sfsB/WvfwS5vjk8aB7IxdDGL/NdSD/MD710OYfhiuLy+IWBS9ip72v+grmcH+En7LMsyFmdGzISflI1G3apOS2bPQ5GbX/JKL3fBcdK5vBzNb8ax9a6VZmqN0JbldUKUpXCYpSlAKUpQClKUApSlAKUpQClKUAqBfFflsYyJCDleO+RwNr7g91Nhp6VPawYzCiRSrbGuxdPkhk37fI6foUNgeHtCDhS3iFbSqwFrrISGFrnVXDf5hWzwiM+A2HckGImI2uDkIvGR/AR9Qa7fN/IQaUSMZCFBC5GK2B1Oo16fyqJSPFw+dWIcRyoySKMzm4IKOb3Jtqv8VelizJJJ9HjznKT2yvd316+v5/HZkwXDVf8MvMJYiEa0jEMLXV1vsGFjbWxuKt3kLC+BB4ep1LFmJLMW1OYnft7ACq54HhxicbFJAkuUKUkZ42RWUkFbZrFmDX6aAmrow2HVBYCs2oaXlTs0aWM5ZN18GVheovj+QsHNIZXT8Q7upKk22uV3qU0rMm10ei4J9kdwPKMMIIXqbsW1JNgNSd9ABXew8ARQqjQVkpRyb7Ixxxi7S5FKUrhYKUpQClKUApSlAKUpQClKUApSlAKUpQClKUApSlAKUpQHxlB3F61X4ZCd4kPuorbpXbIuKfaMUWHRflVV9gBWWlK4dSS6FKUod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2" name="Picture 8" descr="http://buyhomesindetroit.com/wp-content/uploads/2011/10/are-you-a-detroit-real-estate-investor-lets-start-working-togeth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7200"/>
            <a:ext cx="3048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ChangeArrowheads="1"/>
          </p:cNvSpPr>
          <p:nvPr/>
        </p:nvSpPr>
        <p:spPr bwMode="auto">
          <a:xfrm>
            <a:off x="630872" y="-123045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07" name="Picture 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2609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4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48640" y="725678"/>
            <a:ext cx="190906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844" y="1147826"/>
            <a:ext cx="4408551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844" y="1559382"/>
            <a:ext cx="6219825" cy="399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844" y="1971166"/>
            <a:ext cx="7212583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844" y="2382647"/>
            <a:ext cx="5733542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196717"/>
            <a:ext cx="2760980" cy="411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844" y="3617341"/>
            <a:ext cx="6516370" cy="399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3609" y="3617341"/>
            <a:ext cx="1092403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844" y="4028897"/>
            <a:ext cx="6984238" cy="399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844" y="4440682"/>
            <a:ext cx="4021709" cy="399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844" y="4852162"/>
            <a:ext cx="7610856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1553" y="5263591"/>
            <a:ext cx="228600" cy="3995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844" y="5263591"/>
            <a:ext cx="7842326" cy="3995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181881"/>
            <a:ext cx="197002" cy="1603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651396"/>
            <a:ext cx="197002" cy="2014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694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9" y="4100828"/>
            <a:ext cx="9169400" cy="2757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"/>
            <a:ext cx="990600" cy="4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175247"/>
            <a:ext cx="809498" cy="340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52400"/>
            <a:ext cx="990600" cy="4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175247"/>
            <a:ext cx="809498" cy="340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38100" y="5947371"/>
            <a:ext cx="9372600" cy="923328"/>
          </a:xfrm>
          <a:custGeom>
            <a:avLst/>
            <a:gdLst/>
            <a:ahLst/>
            <a:cxnLst/>
            <a:rect l="l" t="t" r="r" b="b"/>
            <a:pathLst>
              <a:path w="9372600" h="923328">
                <a:moveTo>
                  <a:pt x="9182099" y="0"/>
                </a:moveTo>
                <a:lnTo>
                  <a:pt x="38100" y="0"/>
                </a:lnTo>
                <a:lnTo>
                  <a:pt x="38100" y="910626"/>
                </a:lnTo>
                <a:lnTo>
                  <a:pt x="9182099" y="910626"/>
                </a:lnTo>
                <a:lnTo>
                  <a:pt x="9182099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6158" y="5994501"/>
            <a:ext cx="2976244" cy="823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316" name="Picture 4" descr="http://images.theage.com.au/2013/03/01/4074586/art729-school-hands-classroom-students-620x3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447800"/>
            <a:ext cx="6959309" cy="391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486400" y="3200361"/>
            <a:ext cx="533400" cy="257975"/>
          </a:xfrm>
          <a:custGeom>
            <a:avLst/>
            <a:gdLst/>
            <a:ahLst/>
            <a:cxnLst/>
            <a:rect l="l" t="t" r="r" b="b"/>
            <a:pathLst>
              <a:path w="533400" h="257975">
                <a:moveTo>
                  <a:pt x="0" y="257975"/>
                </a:moveTo>
                <a:lnTo>
                  <a:pt x="533400" y="257975"/>
                </a:lnTo>
                <a:lnTo>
                  <a:pt x="533400" y="0"/>
                </a:lnTo>
                <a:lnTo>
                  <a:pt x="0" y="0"/>
                </a:lnTo>
                <a:lnTo>
                  <a:pt x="0" y="25797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6361" y="3200361"/>
            <a:ext cx="642238" cy="257975"/>
          </a:xfrm>
          <a:custGeom>
            <a:avLst/>
            <a:gdLst/>
            <a:ahLst/>
            <a:cxnLst/>
            <a:rect l="l" t="t" r="r" b="b"/>
            <a:pathLst>
              <a:path w="642238" h="257975">
                <a:moveTo>
                  <a:pt x="0" y="257975"/>
                </a:moveTo>
                <a:lnTo>
                  <a:pt x="642238" y="257975"/>
                </a:lnTo>
                <a:lnTo>
                  <a:pt x="642238" y="0"/>
                </a:lnTo>
                <a:lnTo>
                  <a:pt x="0" y="0"/>
                </a:lnTo>
                <a:lnTo>
                  <a:pt x="0" y="25797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6361" y="3200361"/>
            <a:ext cx="2623439" cy="257975"/>
          </a:xfrm>
          <a:custGeom>
            <a:avLst/>
            <a:gdLst/>
            <a:ahLst/>
            <a:cxnLst/>
            <a:rect l="l" t="t" r="r" b="b"/>
            <a:pathLst>
              <a:path w="2623439" h="257975">
                <a:moveTo>
                  <a:pt x="0" y="257975"/>
                </a:moveTo>
                <a:lnTo>
                  <a:pt x="2623439" y="257975"/>
                </a:lnTo>
                <a:lnTo>
                  <a:pt x="2623439" y="0"/>
                </a:lnTo>
                <a:lnTo>
                  <a:pt x="0" y="0"/>
                </a:lnTo>
                <a:lnTo>
                  <a:pt x="0" y="257975"/>
                </a:lnTo>
                <a:close/>
              </a:path>
            </a:pathLst>
          </a:custGeom>
          <a:ln w="25400">
            <a:solidFill>
              <a:srgbClr val="C3D5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948" y="762000"/>
            <a:ext cx="2819412" cy="5410200"/>
          </a:xfrm>
          <a:custGeom>
            <a:avLst/>
            <a:gdLst/>
            <a:ahLst/>
            <a:cxnLst/>
            <a:rect l="l" t="t" r="r" b="b"/>
            <a:pathLst>
              <a:path w="2819412" h="5410200">
                <a:moveTo>
                  <a:pt x="0" y="469900"/>
                </a:moveTo>
                <a:lnTo>
                  <a:pt x="0" y="4940300"/>
                </a:lnTo>
                <a:lnTo>
                  <a:pt x="1557" y="4978838"/>
                </a:lnTo>
                <a:lnTo>
                  <a:pt x="13656" y="5053220"/>
                </a:lnTo>
                <a:lnTo>
                  <a:pt x="36926" y="5123203"/>
                </a:lnTo>
                <a:lnTo>
                  <a:pt x="70400" y="5187820"/>
                </a:lnTo>
                <a:lnTo>
                  <a:pt x="113111" y="5246103"/>
                </a:lnTo>
                <a:lnTo>
                  <a:pt x="164091" y="5297084"/>
                </a:lnTo>
                <a:lnTo>
                  <a:pt x="222374" y="5339796"/>
                </a:lnTo>
                <a:lnTo>
                  <a:pt x="286991" y="5373271"/>
                </a:lnTo>
                <a:lnTo>
                  <a:pt x="356975" y="5396543"/>
                </a:lnTo>
                <a:lnTo>
                  <a:pt x="431360" y="5408642"/>
                </a:lnTo>
                <a:lnTo>
                  <a:pt x="469900" y="5410200"/>
                </a:lnTo>
                <a:lnTo>
                  <a:pt x="2349512" y="5410200"/>
                </a:lnTo>
                <a:lnTo>
                  <a:pt x="2388044" y="5408642"/>
                </a:lnTo>
                <a:lnTo>
                  <a:pt x="2462416" y="5396543"/>
                </a:lnTo>
                <a:lnTo>
                  <a:pt x="2532394" y="5373271"/>
                </a:lnTo>
                <a:lnTo>
                  <a:pt x="2597010" y="5339796"/>
                </a:lnTo>
                <a:lnTo>
                  <a:pt x="2655295" y="5297084"/>
                </a:lnTo>
                <a:lnTo>
                  <a:pt x="2706280" y="5246103"/>
                </a:lnTo>
                <a:lnTo>
                  <a:pt x="2748997" y="5187820"/>
                </a:lnTo>
                <a:lnTo>
                  <a:pt x="2782477" y="5123203"/>
                </a:lnTo>
                <a:lnTo>
                  <a:pt x="2805752" y="5053220"/>
                </a:lnTo>
                <a:lnTo>
                  <a:pt x="2817854" y="4978838"/>
                </a:lnTo>
                <a:lnTo>
                  <a:pt x="2819412" y="4940300"/>
                </a:lnTo>
                <a:lnTo>
                  <a:pt x="2819412" y="469900"/>
                </a:lnTo>
                <a:lnTo>
                  <a:pt x="2817854" y="431368"/>
                </a:lnTo>
                <a:lnTo>
                  <a:pt x="2805752" y="356996"/>
                </a:lnTo>
                <a:lnTo>
                  <a:pt x="2782477" y="287018"/>
                </a:lnTo>
                <a:lnTo>
                  <a:pt x="2748997" y="222402"/>
                </a:lnTo>
                <a:lnTo>
                  <a:pt x="2706280" y="164117"/>
                </a:lnTo>
                <a:lnTo>
                  <a:pt x="2655295" y="113132"/>
                </a:lnTo>
                <a:lnTo>
                  <a:pt x="2597010" y="70415"/>
                </a:lnTo>
                <a:lnTo>
                  <a:pt x="2532394" y="36935"/>
                </a:lnTo>
                <a:lnTo>
                  <a:pt x="2462416" y="13659"/>
                </a:lnTo>
                <a:lnTo>
                  <a:pt x="2388044" y="1558"/>
                </a:lnTo>
                <a:lnTo>
                  <a:pt x="2349512" y="0"/>
                </a:lnTo>
                <a:lnTo>
                  <a:pt x="469900" y="0"/>
                </a:lnTo>
                <a:lnTo>
                  <a:pt x="431360" y="1558"/>
                </a:lnTo>
                <a:lnTo>
                  <a:pt x="356975" y="13659"/>
                </a:lnTo>
                <a:lnTo>
                  <a:pt x="286991" y="36935"/>
                </a:lnTo>
                <a:lnTo>
                  <a:pt x="222374" y="70415"/>
                </a:lnTo>
                <a:lnTo>
                  <a:pt x="164091" y="113132"/>
                </a:lnTo>
                <a:lnTo>
                  <a:pt x="113111" y="164117"/>
                </a:lnTo>
                <a:lnTo>
                  <a:pt x="70400" y="222402"/>
                </a:lnTo>
                <a:lnTo>
                  <a:pt x="36926" y="287018"/>
                </a:lnTo>
                <a:lnTo>
                  <a:pt x="13656" y="356996"/>
                </a:lnTo>
                <a:lnTo>
                  <a:pt x="1557" y="431368"/>
                </a:lnTo>
                <a:lnTo>
                  <a:pt x="0" y="469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948" y="762000"/>
            <a:ext cx="2819412" cy="5410200"/>
          </a:xfrm>
          <a:custGeom>
            <a:avLst/>
            <a:gdLst/>
            <a:ahLst/>
            <a:cxnLst/>
            <a:rect l="l" t="t" r="r" b="b"/>
            <a:pathLst>
              <a:path w="2819412" h="5410200">
                <a:moveTo>
                  <a:pt x="0" y="469900"/>
                </a:moveTo>
                <a:lnTo>
                  <a:pt x="1557" y="431368"/>
                </a:lnTo>
                <a:lnTo>
                  <a:pt x="13656" y="356996"/>
                </a:lnTo>
                <a:lnTo>
                  <a:pt x="36926" y="287018"/>
                </a:lnTo>
                <a:lnTo>
                  <a:pt x="70400" y="222402"/>
                </a:lnTo>
                <a:lnTo>
                  <a:pt x="113111" y="164117"/>
                </a:lnTo>
                <a:lnTo>
                  <a:pt x="164091" y="113132"/>
                </a:lnTo>
                <a:lnTo>
                  <a:pt x="222374" y="70415"/>
                </a:lnTo>
                <a:lnTo>
                  <a:pt x="286991" y="36935"/>
                </a:lnTo>
                <a:lnTo>
                  <a:pt x="356975" y="13659"/>
                </a:lnTo>
                <a:lnTo>
                  <a:pt x="431360" y="1558"/>
                </a:lnTo>
                <a:lnTo>
                  <a:pt x="469900" y="0"/>
                </a:lnTo>
                <a:lnTo>
                  <a:pt x="2349512" y="0"/>
                </a:lnTo>
                <a:lnTo>
                  <a:pt x="2388044" y="1558"/>
                </a:lnTo>
                <a:lnTo>
                  <a:pt x="2462416" y="13659"/>
                </a:lnTo>
                <a:lnTo>
                  <a:pt x="2532394" y="36935"/>
                </a:lnTo>
                <a:lnTo>
                  <a:pt x="2597010" y="70415"/>
                </a:lnTo>
                <a:lnTo>
                  <a:pt x="2655295" y="113132"/>
                </a:lnTo>
                <a:lnTo>
                  <a:pt x="2706280" y="164117"/>
                </a:lnTo>
                <a:lnTo>
                  <a:pt x="2748997" y="222402"/>
                </a:lnTo>
                <a:lnTo>
                  <a:pt x="2782477" y="287018"/>
                </a:lnTo>
                <a:lnTo>
                  <a:pt x="2805752" y="356996"/>
                </a:lnTo>
                <a:lnTo>
                  <a:pt x="2817854" y="431368"/>
                </a:lnTo>
                <a:lnTo>
                  <a:pt x="2819412" y="469900"/>
                </a:lnTo>
                <a:lnTo>
                  <a:pt x="2819412" y="4940300"/>
                </a:lnTo>
                <a:lnTo>
                  <a:pt x="2817854" y="4978838"/>
                </a:lnTo>
                <a:lnTo>
                  <a:pt x="2805752" y="5053220"/>
                </a:lnTo>
                <a:lnTo>
                  <a:pt x="2782477" y="5123203"/>
                </a:lnTo>
                <a:lnTo>
                  <a:pt x="2748997" y="5187820"/>
                </a:lnTo>
                <a:lnTo>
                  <a:pt x="2706280" y="5246103"/>
                </a:lnTo>
                <a:lnTo>
                  <a:pt x="2655295" y="5297084"/>
                </a:lnTo>
                <a:lnTo>
                  <a:pt x="2597010" y="5339796"/>
                </a:lnTo>
                <a:lnTo>
                  <a:pt x="2532394" y="5373271"/>
                </a:lnTo>
                <a:lnTo>
                  <a:pt x="2462416" y="5396543"/>
                </a:lnTo>
                <a:lnTo>
                  <a:pt x="2388044" y="5408642"/>
                </a:lnTo>
                <a:lnTo>
                  <a:pt x="2349512" y="5410200"/>
                </a:lnTo>
                <a:lnTo>
                  <a:pt x="469900" y="5410200"/>
                </a:lnTo>
                <a:lnTo>
                  <a:pt x="431360" y="5408642"/>
                </a:lnTo>
                <a:lnTo>
                  <a:pt x="356975" y="5396543"/>
                </a:lnTo>
                <a:lnTo>
                  <a:pt x="286991" y="5373271"/>
                </a:lnTo>
                <a:lnTo>
                  <a:pt x="222374" y="5339796"/>
                </a:lnTo>
                <a:lnTo>
                  <a:pt x="164091" y="5297084"/>
                </a:lnTo>
                <a:lnTo>
                  <a:pt x="113111" y="5246103"/>
                </a:lnTo>
                <a:lnTo>
                  <a:pt x="70400" y="5187820"/>
                </a:lnTo>
                <a:lnTo>
                  <a:pt x="36926" y="5123203"/>
                </a:lnTo>
                <a:lnTo>
                  <a:pt x="13656" y="5053220"/>
                </a:lnTo>
                <a:lnTo>
                  <a:pt x="1557" y="4978838"/>
                </a:lnTo>
                <a:lnTo>
                  <a:pt x="0" y="4940300"/>
                </a:lnTo>
                <a:lnTo>
                  <a:pt x="0" y="469900"/>
                </a:lnTo>
                <a:close/>
              </a:path>
            </a:pathLst>
          </a:custGeom>
          <a:ln w="762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762000"/>
            <a:ext cx="2819400" cy="5410200"/>
          </a:xfrm>
          <a:custGeom>
            <a:avLst/>
            <a:gdLst/>
            <a:ahLst/>
            <a:cxnLst/>
            <a:rect l="l" t="t" r="r" b="b"/>
            <a:pathLst>
              <a:path w="2819400" h="5410200">
                <a:moveTo>
                  <a:pt x="0" y="469900"/>
                </a:moveTo>
                <a:lnTo>
                  <a:pt x="0" y="4940300"/>
                </a:lnTo>
                <a:lnTo>
                  <a:pt x="1558" y="4978838"/>
                </a:lnTo>
                <a:lnTo>
                  <a:pt x="13659" y="5053220"/>
                </a:lnTo>
                <a:lnTo>
                  <a:pt x="36935" y="5123203"/>
                </a:lnTo>
                <a:lnTo>
                  <a:pt x="70415" y="5187820"/>
                </a:lnTo>
                <a:lnTo>
                  <a:pt x="113132" y="5246103"/>
                </a:lnTo>
                <a:lnTo>
                  <a:pt x="164117" y="5297084"/>
                </a:lnTo>
                <a:lnTo>
                  <a:pt x="222402" y="5339796"/>
                </a:lnTo>
                <a:lnTo>
                  <a:pt x="287018" y="5373271"/>
                </a:lnTo>
                <a:lnTo>
                  <a:pt x="356996" y="5396543"/>
                </a:lnTo>
                <a:lnTo>
                  <a:pt x="431368" y="5408642"/>
                </a:lnTo>
                <a:lnTo>
                  <a:pt x="469900" y="5410200"/>
                </a:lnTo>
                <a:lnTo>
                  <a:pt x="2349500" y="5410200"/>
                </a:lnTo>
                <a:lnTo>
                  <a:pt x="2388031" y="5408642"/>
                </a:lnTo>
                <a:lnTo>
                  <a:pt x="2462403" y="5396543"/>
                </a:lnTo>
                <a:lnTo>
                  <a:pt x="2532381" y="5373271"/>
                </a:lnTo>
                <a:lnTo>
                  <a:pt x="2596997" y="5339796"/>
                </a:lnTo>
                <a:lnTo>
                  <a:pt x="2655282" y="5297084"/>
                </a:lnTo>
                <a:lnTo>
                  <a:pt x="2706267" y="5246103"/>
                </a:lnTo>
                <a:lnTo>
                  <a:pt x="2748984" y="5187820"/>
                </a:lnTo>
                <a:lnTo>
                  <a:pt x="2782464" y="5123203"/>
                </a:lnTo>
                <a:lnTo>
                  <a:pt x="2805740" y="5053220"/>
                </a:lnTo>
                <a:lnTo>
                  <a:pt x="2817841" y="4978838"/>
                </a:lnTo>
                <a:lnTo>
                  <a:pt x="2819400" y="4940300"/>
                </a:lnTo>
                <a:lnTo>
                  <a:pt x="2819400" y="469900"/>
                </a:lnTo>
                <a:lnTo>
                  <a:pt x="2817841" y="431368"/>
                </a:lnTo>
                <a:lnTo>
                  <a:pt x="2805740" y="356996"/>
                </a:lnTo>
                <a:lnTo>
                  <a:pt x="2782464" y="287018"/>
                </a:lnTo>
                <a:lnTo>
                  <a:pt x="2748984" y="222402"/>
                </a:lnTo>
                <a:lnTo>
                  <a:pt x="2706267" y="164117"/>
                </a:lnTo>
                <a:lnTo>
                  <a:pt x="2655282" y="113132"/>
                </a:lnTo>
                <a:lnTo>
                  <a:pt x="2596997" y="70415"/>
                </a:lnTo>
                <a:lnTo>
                  <a:pt x="2532381" y="36935"/>
                </a:lnTo>
                <a:lnTo>
                  <a:pt x="2462403" y="13659"/>
                </a:lnTo>
                <a:lnTo>
                  <a:pt x="2388031" y="1558"/>
                </a:lnTo>
                <a:lnTo>
                  <a:pt x="2349500" y="0"/>
                </a:lnTo>
                <a:lnTo>
                  <a:pt x="469900" y="0"/>
                </a:lnTo>
                <a:lnTo>
                  <a:pt x="431368" y="1558"/>
                </a:lnTo>
                <a:lnTo>
                  <a:pt x="356996" y="13659"/>
                </a:lnTo>
                <a:lnTo>
                  <a:pt x="287018" y="36935"/>
                </a:lnTo>
                <a:lnTo>
                  <a:pt x="222402" y="70415"/>
                </a:lnTo>
                <a:lnTo>
                  <a:pt x="164117" y="113132"/>
                </a:lnTo>
                <a:lnTo>
                  <a:pt x="113132" y="164117"/>
                </a:lnTo>
                <a:lnTo>
                  <a:pt x="70415" y="222402"/>
                </a:lnTo>
                <a:lnTo>
                  <a:pt x="36935" y="287018"/>
                </a:lnTo>
                <a:lnTo>
                  <a:pt x="13659" y="356996"/>
                </a:lnTo>
                <a:lnTo>
                  <a:pt x="1558" y="431368"/>
                </a:lnTo>
                <a:lnTo>
                  <a:pt x="0" y="469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9800" y="762000"/>
            <a:ext cx="2819400" cy="5410200"/>
          </a:xfrm>
          <a:custGeom>
            <a:avLst/>
            <a:gdLst/>
            <a:ahLst/>
            <a:cxnLst/>
            <a:rect l="l" t="t" r="r" b="b"/>
            <a:pathLst>
              <a:path w="2819400" h="5410200">
                <a:moveTo>
                  <a:pt x="0" y="469900"/>
                </a:moveTo>
                <a:lnTo>
                  <a:pt x="1558" y="431368"/>
                </a:lnTo>
                <a:lnTo>
                  <a:pt x="13659" y="356996"/>
                </a:lnTo>
                <a:lnTo>
                  <a:pt x="36935" y="287018"/>
                </a:lnTo>
                <a:lnTo>
                  <a:pt x="70415" y="222402"/>
                </a:lnTo>
                <a:lnTo>
                  <a:pt x="113132" y="164117"/>
                </a:lnTo>
                <a:lnTo>
                  <a:pt x="164117" y="113132"/>
                </a:lnTo>
                <a:lnTo>
                  <a:pt x="222402" y="70415"/>
                </a:lnTo>
                <a:lnTo>
                  <a:pt x="287018" y="36935"/>
                </a:lnTo>
                <a:lnTo>
                  <a:pt x="356996" y="13659"/>
                </a:lnTo>
                <a:lnTo>
                  <a:pt x="431368" y="1558"/>
                </a:lnTo>
                <a:lnTo>
                  <a:pt x="469900" y="0"/>
                </a:lnTo>
                <a:lnTo>
                  <a:pt x="2349500" y="0"/>
                </a:lnTo>
                <a:lnTo>
                  <a:pt x="2388031" y="1558"/>
                </a:lnTo>
                <a:lnTo>
                  <a:pt x="2462403" y="13659"/>
                </a:lnTo>
                <a:lnTo>
                  <a:pt x="2532381" y="36935"/>
                </a:lnTo>
                <a:lnTo>
                  <a:pt x="2596997" y="70415"/>
                </a:lnTo>
                <a:lnTo>
                  <a:pt x="2655282" y="113132"/>
                </a:lnTo>
                <a:lnTo>
                  <a:pt x="2706267" y="164117"/>
                </a:lnTo>
                <a:lnTo>
                  <a:pt x="2748984" y="222402"/>
                </a:lnTo>
                <a:lnTo>
                  <a:pt x="2782464" y="287018"/>
                </a:lnTo>
                <a:lnTo>
                  <a:pt x="2805740" y="356996"/>
                </a:lnTo>
                <a:lnTo>
                  <a:pt x="2817841" y="431368"/>
                </a:lnTo>
                <a:lnTo>
                  <a:pt x="2819400" y="469900"/>
                </a:lnTo>
                <a:lnTo>
                  <a:pt x="2819400" y="4940300"/>
                </a:lnTo>
                <a:lnTo>
                  <a:pt x="2817841" y="4978838"/>
                </a:lnTo>
                <a:lnTo>
                  <a:pt x="2805740" y="5053220"/>
                </a:lnTo>
                <a:lnTo>
                  <a:pt x="2782464" y="5123203"/>
                </a:lnTo>
                <a:lnTo>
                  <a:pt x="2748984" y="5187820"/>
                </a:lnTo>
                <a:lnTo>
                  <a:pt x="2706267" y="5246103"/>
                </a:lnTo>
                <a:lnTo>
                  <a:pt x="2655282" y="5297084"/>
                </a:lnTo>
                <a:lnTo>
                  <a:pt x="2596997" y="5339796"/>
                </a:lnTo>
                <a:lnTo>
                  <a:pt x="2532381" y="5373271"/>
                </a:lnTo>
                <a:lnTo>
                  <a:pt x="2462403" y="5396543"/>
                </a:lnTo>
                <a:lnTo>
                  <a:pt x="2388031" y="5408642"/>
                </a:lnTo>
                <a:lnTo>
                  <a:pt x="2349500" y="5410200"/>
                </a:lnTo>
                <a:lnTo>
                  <a:pt x="469900" y="5410200"/>
                </a:lnTo>
                <a:lnTo>
                  <a:pt x="431368" y="5408642"/>
                </a:lnTo>
                <a:lnTo>
                  <a:pt x="356996" y="5396543"/>
                </a:lnTo>
                <a:lnTo>
                  <a:pt x="287018" y="5373271"/>
                </a:lnTo>
                <a:lnTo>
                  <a:pt x="222402" y="5339796"/>
                </a:lnTo>
                <a:lnTo>
                  <a:pt x="164117" y="5297084"/>
                </a:lnTo>
                <a:lnTo>
                  <a:pt x="113132" y="5246103"/>
                </a:lnTo>
                <a:lnTo>
                  <a:pt x="70415" y="5187820"/>
                </a:lnTo>
                <a:lnTo>
                  <a:pt x="36935" y="5123203"/>
                </a:lnTo>
                <a:lnTo>
                  <a:pt x="13659" y="5053220"/>
                </a:lnTo>
                <a:lnTo>
                  <a:pt x="1558" y="4978838"/>
                </a:lnTo>
                <a:lnTo>
                  <a:pt x="0" y="4940300"/>
                </a:lnTo>
                <a:lnTo>
                  <a:pt x="0" y="469900"/>
                </a:lnTo>
                <a:close/>
              </a:path>
            </a:pathLst>
          </a:custGeom>
          <a:ln w="762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2778201"/>
            <a:ext cx="1447800" cy="1107998"/>
          </a:xfrm>
          <a:custGeom>
            <a:avLst/>
            <a:gdLst/>
            <a:ahLst/>
            <a:cxnLst/>
            <a:rect l="l" t="t" r="r" b="b"/>
            <a:pathLst>
              <a:path w="1447800" h="1107998">
                <a:moveTo>
                  <a:pt x="0" y="1107998"/>
                </a:moveTo>
                <a:lnTo>
                  <a:pt x="1447800" y="1107998"/>
                </a:lnTo>
                <a:lnTo>
                  <a:pt x="1447800" y="0"/>
                </a:lnTo>
                <a:lnTo>
                  <a:pt x="0" y="0"/>
                </a:lnTo>
                <a:lnTo>
                  <a:pt x="0" y="110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1602" y="2824556"/>
            <a:ext cx="1550797" cy="100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1066863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3359" y="1055814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1821" y="1066736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3200" y="1911413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01660" y="1922462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200" y="2902013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1660" y="2913062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200" y="3886136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01660" y="3897185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3200" y="4876863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1660" y="4887785"/>
            <a:ext cx="629932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9302" y="1066863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5400" y="19669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9302" y="19669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5400" y="29575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9302" y="29575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5400" y="3962336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9302" y="3962336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5400" y="49387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9302" y="4938712"/>
            <a:ext cx="301523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6361" y="3200361"/>
            <a:ext cx="642238" cy="257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038600" y="3200361"/>
            <a:ext cx="1447800" cy="257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486400" y="3200361"/>
            <a:ext cx="533400" cy="257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33400" y="35"/>
            <a:ext cx="10288905" cy="6847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953512" y="466344"/>
            <a:ext cx="3122676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4130" y="509015"/>
            <a:ext cx="191008" cy="191008"/>
          </a:xfrm>
          <a:custGeom>
            <a:avLst/>
            <a:gdLst/>
            <a:ahLst/>
            <a:cxnLst/>
            <a:rect l="l" t="t" r="r" b="b"/>
            <a:pathLst>
              <a:path w="191008" h="191008">
                <a:moveTo>
                  <a:pt x="0" y="95504"/>
                </a:moveTo>
                <a:lnTo>
                  <a:pt x="450" y="104830"/>
                </a:lnTo>
                <a:lnTo>
                  <a:pt x="2914" y="118988"/>
                </a:lnTo>
                <a:lnTo>
                  <a:pt x="7381" y="132353"/>
                </a:lnTo>
                <a:lnTo>
                  <a:pt x="13685" y="144760"/>
                </a:lnTo>
                <a:lnTo>
                  <a:pt x="21664" y="156046"/>
                </a:lnTo>
                <a:lnTo>
                  <a:pt x="31153" y="166045"/>
                </a:lnTo>
                <a:lnTo>
                  <a:pt x="41987" y="174594"/>
                </a:lnTo>
                <a:lnTo>
                  <a:pt x="54004" y="181529"/>
                </a:lnTo>
                <a:lnTo>
                  <a:pt x="67038" y="186685"/>
                </a:lnTo>
                <a:lnTo>
                  <a:pt x="80926" y="189900"/>
                </a:lnTo>
                <a:lnTo>
                  <a:pt x="95504" y="191008"/>
                </a:lnTo>
                <a:lnTo>
                  <a:pt x="104830" y="190557"/>
                </a:lnTo>
                <a:lnTo>
                  <a:pt x="118988" y="188093"/>
                </a:lnTo>
                <a:lnTo>
                  <a:pt x="132353" y="183626"/>
                </a:lnTo>
                <a:lnTo>
                  <a:pt x="144760" y="177322"/>
                </a:lnTo>
                <a:lnTo>
                  <a:pt x="156046" y="169343"/>
                </a:lnTo>
                <a:lnTo>
                  <a:pt x="166045" y="159854"/>
                </a:lnTo>
                <a:lnTo>
                  <a:pt x="174594" y="149020"/>
                </a:lnTo>
                <a:lnTo>
                  <a:pt x="181529" y="137003"/>
                </a:lnTo>
                <a:lnTo>
                  <a:pt x="186685" y="123969"/>
                </a:lnTo>
                <a:lnTo>
                  <a:pt x="189900" y="110081"/>
                </a:lnTo>
                <a:lnTo>
                  <a:pt x="191008" y="95504"/>
                </a:lnTo>
                <a:lnTo>
                  <a:pt x="190557" y="86177"/>
                </a:lnTo>
                <a:lnTo>
                  <a:pt x="188093" y="72019"/>
                </a:lnTo>
                <a:lnTo>
                  <a:pt x="183626" y="58654"/>
                </a:lnTo>
                <a:lnTo>
                  <a:pt x="177322" y="46247"/>
                </a:lnTo>
                <a:lnTo>
                  <a:pt x="169343" y="34961"/>
                </a:lnTo>
                <a:lnTo>
                  <a:pt x="159854" y="24962"/>
                </a:lnTo>
                <a:lnTo>
                  <a:pt x="149020" y="16413"/>
                </a:lnTo>
                <a:lnTo>
                  <a:pt x="137003" y="9478"/>
                </a:lnTo>
                <a:lnTo>
                  <a:pt x="123969" y="4322"/>
                </a:lnTo>
                <a:lnTo>
                  <a:pt x="110081" y="1107"/>
                </a:lnTo>
                <a:lnTo>
                  <a:pt x="95504" y="0"/>
                </a:lnTo>
                <a:lnTo>
                  <a:pt x="86177" y="450"/>
                </a:lnTo>
                <a:lnTo>
                  <a:pt x="72019" y="2914"/>
                </a:lnTo>
                <a:lnTo>
                  <a:pt x="58654" y="7381"/>
                </a:lnTo>
                <a:lnTo>
                  <a:pt x="46247" y="13685"/>
                </a:lnTo>
                <a:lnTo>
                  <a:pt x="34961" y="21664"/>
                </a:lnTo>
                <a:lnTo>
                  <a:pt x="24962" y="31153"/>
                </a:lnTo>
                <a:lnTo>
                  <a:pt x="16413" y="41987"/>
                </a:lnTo>
                <a:lnTo>
                  <a:pt x="9478" y="54004"/>
                </a:lnTo>
                <a:lnTo>
                  <a:pt x="4322" y="67038"/>
                </a:lnTo>
                <a:lnTo>
                  <a:pt x="1107" y="80926"/>
                </a:lnTo>
                <a:lnTo>
                  <a:pt x="0" y="955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8791" y="152400"/>
            <a:ext cx="300100" cy="300227"/>
          </a:xfrm>
          <a:custGeom>
            <a:avLst/>
            <a:gdLst/>
            <a:ahLst/>
            <a:cxnLst/>
            <a:rect l="l" t="t" r="r" b="b"/>
            <a:pathLst>
              <a:path w="300100" h="300227">
                <a:moveTo>
                  <a:pt x="0" y="150114"/>
                </a:moveTo>
                <a:lnTo>
                  <a:pt x="358" y="160566"/>
                </a:lnTo>
                <a:lnTo>
                  <a:pt x="2053" y="174979"/>
                </a:lnTo>
                <a:lnTo>
                  <a:pt x="5077" y="188945"/>
                </a:lnTo>
                <a:lnTo>
                  <a:pt x="9366" y="202397"/>
                </a:lnTo>
                <a:lnTo>
                  <a:pt x="14853" y="215270"/>
                </a:lnTo>
                <a:lnTo>
                  <a:pt x="21471" y="227495"/>
                </a:lnTo>
                <a:lnTo>
                  <a:pt x="29155" y="239008"/>
                </a:lnTo>
                <a:lnTo>
                  <a:pt x="37837" y="249740"/>
                </a:lnTo>
                <a:lnTo>
                  <a:pt x="47452" y="259625"/>
                </a:lnTo>
                <a:lnTo>
                  <a:pt x="57933" y="268597"/>
                </a:lnTo>
                <a:lnTo>
                  <a:pt x="69215" y="276589"/>
                </a:lnTo>
                <a:lnTo>
                  <a:pt x="81229" y="283534"/>
                </a:lnTo>
                <a:lnTo>
                  <a:pt x="93912" y="289366"/>
                </a:lnTo>
                <a:lnTo>
                  <a:pt x="107195" y="294018"/>
                </a:lnTo>
                <a:lnTo>
                  <a:pt x="121012" y="297423"/>
                </a:lnTo>
                <a:lnTo>
                  <a:pt x="135298" y="299515"/>
                </a:lnTo>
                <a:lnTo>
                  <a:pt x="149987" y="300227"/>
                </a:lnTo>
                <a:lnTo>
                  <a:pt x="160552" y="299861"/>
                </a:lnTo>
                <a:lnTo>
                  <a:pt x="174973" y="298156"/>
                </a:lnTo>
                <a:lnTo>
                  <a:pt x="188942" y="295119"/>
                </a:lnTo>
                <a:lnTo>
                  <a:pt x="202394" y="290818"/>
                </a:lnTo>
                <a:lnTo>
                  <a:pt x="215262" y="285319"/>
                </a:lnTo>
                <a:lnTo>
                  <a:pt x="227480" y="278688"/>
                </a:lnTo>
                <a:lnTo>
                  <a:pt x="238982" y="270992"/>
                </a:lnTo>
                <a:lnTo>
                  <a:pt x="249703" y="262299"/>
                </a:lnTo>
                <a:lnTo>
                  <a:pt x="259575" y="252673"/>
                </a:lnTo>
                <a:lnTo>
                  <a:pt x="268534" y="242182"/>
                </a:lnTo>
                <a:lnTo>
                  <a:pt x="276512" y="230893"/>
                </a:lnTo>
                <a:lnTo>
                  <a:pt x="283444" y="218872"/>
                </a:lnTo>
                <a:lnTo>
                  <a:pt x="289264" y="206185"/>
                </a:lnTo>
                <a:lnTo>
                  <a:pt x="293906" y="192899"/>
                </a:lnTo>
                <a:lnTo>
                  <a:pt x="297303" y="179081"/>
                </a:lnTo>
                <a:lnTo>
                  <a:pt x="299390" y="164797"/>
                </a:lnTo>
                <a:lnTo>
                  <a:pt x="300100" y="150114"/>
                </a:lnTo>
                <a:lnTo>
                  <a:pt x="299735" y="139548"/>
                </a:lnTo>
                <a:lnTo>
                  <a:pt x="298032" y="125127"/>
                </a:lnTo>
                <a:lnTo>
                  <a:pt x="295000" y="111158"/>
                </a:lnTo>
                <a:lnTo>
                  <a:pt x="290705" y="97706"/>
                </a:lnTo>
                <a:lnTo>
                  <a:pt x="285213" y="84838"/>
                </a:lnTo>
                <a:lnTo>
                  <a:pt x="278590" y="72620"/>
                </a:lnTo>
                <a:lnTo>
                  <a:pt x="270902" y="61118"/>
                </a:lnTo>
                <a:lnTo>
                  <a:pt x="262215" y="50397"/>
                </a:lnTo>
                <a:lnTo>
                  <a:pt x="252596" y="40525"/>
                </a:lnTo>
                <a:lnTo>
                  <a:pt x="242109" y="31566"/>
                </a:lnTo>
                <a:lnTo>
                  <a:pt x="230822" y="23588"/>
                </a:lnTo>
                <a:lnTo>
                  <a:pt x="218801" y="16656"/>
                </a:lnTo>
                <a:lnTo>
                  <a:pt x="206111" y="10836"/>
                </a:lnTo>
                <a:lnTo>
                  <a:pt x="192818" y="6194"/>
                </a:lnTo>
                <a:lnTo>
                  <a:pt x="178989" y="2797"/>
                </a:lnTo>
                <a:lnTo>
                  <a:pt x="164690" y="710"/>
                </a:lnTo>
                <a:lnTo>
                  <a:pt x="149987" y="0"/>
                </a:lnTo>
                <a:lnTo>
                  <a:pt x="139535" y="358"/>
                </a:lnTo>
                <a:lnTo>
                  <a:pt x="125125" y="2053"/>
                </a:lnTo>
                <a:lnTo>
                  <a:pt x="111164" y="5078"/>
                </a:lnTo>
                <a:lnTo>
                  <a:pt x="97719" y="9368"/>
                </a:lnTo>
                <a:lnTo>
                  <a:pt x="84855" y="14856"/>
                </a:lnTo>
                <a:lnTo>
                  <a:pt x="72639" y="21476"/>
                </a:lnTo>
                <a:lnTo>
                  <a:pt x="61137" y="29163"/>
                </a:lnTo>
                <a:lnTo>
                  <a:pt x="50417" y="37850"/>
                </a:lnTo>
                <a:lnTo>
                  <a:pt x="40543" y="47470"/>
                </a:lnTo>
                <a:lnTo>
                  <a:pt x="31582" y="57958"/>
                </a:lnTo>
                <a:lnTo>
                  <a:pt x="23601" y="69248"/>
                </a:lnTo>
                <a:lnTo>
                  <a:pt x="16666" y="81273"/>
                </a:lnTo>
                <a:lnTo>
                  <a:pt x="10843" y="93967"/>
                </a:lnTo>
                <a:lnTo>
                  <a:pt x="6198" y="107265"/>
                </a:lnTo>
                <a:lnTo>
                  <a:pt x="2799" y="121099"/>
                </a:lnTo>
                <a:lnTo>
                  <a:pt x="710" y="135404"/>
                </a:lnTo>
                <a:lnTo>
                  <a:pt x="0" y="15011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6126" y="152400"/>
            <a:ext cx="191135" cy="191007"/>
          </a:xfrm>
          <a:custGeom>
            <a:avLst/>
            <a:gdLst/>
            <a:ahLst/>
            <a:cxnLst/>
            <a:rect l="l" t="t" r="r" b="b"/>
            <a:pathLst>
              <a:path w="191135" h="191007">
                <a:moveTo>
                  <a:pt x="0" y="95503"/>
                </a:moveTo>
                <a:lnTo>
                  <a:pt x="450" y="104830"/>
                </a:lnTo>
                <a:lnTo>
                  <a:pt x="2914" y="118988"/>
                </a:lnTo>
                <a:lnTo>
                  <a:pt x="7381" y="132353"/>
                </a:lnTo>
                <a:lnTo>
                  <a:pt x="13685" y="144760"/>
                </a:lnTo>
                <a:lnTo>
                  <a:pt x="21664" y="156046"/>
                </a:lnTo>
                <a:lnTo>
                  <a:pt x="31153" y="166045"/>
                </a:lnTo>
                <a:lnTo>
                  <a:pt x="41987" y="174594"/>
                </a:lnTo>
                <a:lnTo>
                  <a:pt x="54004" y="181529"/>
                </a:lnTo>
                <a:lnTo>
                  <a:pt x="67038" y="186685"/>
                </a:lnTo>
                <a:lnTo>
                  <a:pt x="80926" y="189900"/>
                </a:lnTo>
                <a:lnTo>
                  <a:pt x="95503" y="191007"/>
                </a:lnTo>
                <a:lnTo>
                  <a:pt x="104948" y="190547"/>
                </a:lnTo>
                <a:lnTo>
                  <a:pt x="119121" y="188072"/>
                </a:lnTo>
                <a:lnTo>
                  <a:pt x="132495" y="183597"/>
                </a:lnTo>
                <a:lnTo>
                  <a:pt x="144907" y="177288"/>
                </a:lnTo>
                <a:lnTo>
                  <a:pt x="156192" y="169308"/>
                </a:lnTo>
                <a:lnTo>
                  <a:pt x="166189" y="159820"/>
                </a:lnTo>
                <a:lnTo>
                  <a:pt x="174735" y="148989"/>
                </a:lnTo>
                <a:lnTo>
                  <a:pt x="181665" y="136978"/>
                </a:lnTo>
                <a:lnTo>
                  <a:pt x="186817" y="123951"/>
                </a:lnTo>
                <a:lnTo>
                  <a:pt x="190028" y="110071"/>
                </a:lnTo>
                <a:lnTo>
                  <a:pt x="191135" y="95503"/>
                </a:lnTo>
                <a:lnTo>
                  <a:pt x="190674" y="86081"/>
                </a:lnTo>
                <a:lnTo>
                  <a:pt x="188198" y="71936"/>
                </a:lnTo>
                <a:lnTo>
                  <a:pt x="183722" y="58585"/>
                </a:lnTo>
                <a:lnTo>
                  <a:pt x="177410" y="46191"/>
                </a:lnTo>
                <a:lnTo>
                  <a:pt x="169424" y="34919"/>
                </a:lnTo>
                <a:lnTo>
                  <a:pt x="159928" y="24931"/>
                </a:lnTo>
                <a:lnTo>
                  <a:pt x="149085" y="16393"/>
                </a:lnTo>
                <a:lnTo>
                  <a:pt x="137058" y="9466"/>
                </a:lnTo>
                <a:lnTo>
                  <a:pt x="124010" y="4316"/>
                </a:lnTo>
                <a:lnTo>
                  <a:pt x="110104" y="1106"/>
                </a:lnTo>
                <a:lnTo>
                  <a:pt x="95503" y="0"/>
                </a:lnTo>
                <a:lnTo>
                  <a:pt x="86177" y="450"/>
                </a:lnTo>
                <a:lnTo>
                  <a:pt x="72019" y="2914"/>
                </a:lnTo>
                <a:lnTo>
                  <a:pt x="58654" y="7381"/>
                </a:lnTo>
                <a:lnTo>
                  <a:pt x="46247" y="13685"/>
                </a:lnTo>
                <a:lnTo>
                  <a:pt x="34961" y="21664"/>
                </a:lnTo>
                <a:lnTo>
                  <a:pt x="24962" y="31153"/>
                </a:lnTo>
                <a:lnTo>
                  <a:pt x="16413" y="41987"/>
                </a:lnTo>
                <a:lnTo>
                  <a:pt x="9478" y="54004"/>
                </a:lnTo>
                <a:lnTo>
                  <a:pt x="4322" y="67038"/>
                </a:lnTo>
                <a:lnTo>
                  <a:pt x="1107" y="80926"/>
                </a:lnTo>
                <a:lnTo>
                  <a:pt x="0" y="95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6126" y="152400"/>
            <a:ext cx="191135" cy="191007"/>
          </a:xfrm>
          <a:custGeom>
            <a:avLst/>
            <a:gdLst/>
            <a:ahLst/>
            <a:cxnLst/>
            <a:rect l="l" t="t" r="r" b="b"/>
            <a:pathLst>
              <a:path w="191135" h="191007">
                <a:moveTo>
                  <a:pt x="0" y="95503"/>
                </a:moveTo>
                <a:lnTo>
                  <a:pt x="1107" y="80926"/>
                </a:lnTo>
                <a:lnTo>
                  <a:pt x="4322" y="67038"/>
                </a:lnTo>
                <a:lnTo>
                  <a:pt x="9478" y="54004"/>
                </a:lnTo>
                <a:lnTo>
                  <a:pt x="16413" y="41987"/>
                </a:lnTo>
                <a:lnTo>
                  <a:pt x="24962" y="31153"/>
                </a:lnTo>
                <a:lnTo>
                  <a:pt x="34961" y="21664"/>
                </a:lnTo>
                <a:lnTo>
                  <a:pt x="46247" y="13685"/>
                </a:lnTo>
                <a:lnTo>
                  <a:pt x="58654" y="7381"/>
                </a:lnTo>
                <a:lnTo>
                  <a:pt x="72019" y="2914"/>
                </a:lnTo>
                <a:lnTo>
                  <a:pt x="86177" y="450"/>
                </a:lnTo>
                <a:lnTo>
                  <a:pt x="95503" y="0"/>
                </a:lnTo>
                <a:lnTo>
                  <a:pt x="110104" y="1106"/>
                </a:lnTo>
                <a:lnTo>
                  <a:pt x="124010" y="4316"/>
                </a:lnTo>
                <a:lnTo>
                  <a:pt x="137058" y="9466"/>
                </a:lnTo>
                <a:lnTo>
                  <a:pt x="149085" y="16393"/>
                </a:lnTo>
                <a:lnTo>
                  <a:pt x="159928" y="24931"/>
                </a:lnTo>
                <a:lnTo>
                  <a:pt x="169424" y="34919"/>
                </a:lnTo>
                <a:lnTo>
                  <a:pt x="177410" y="46191"/>
                </a:lnTo>
                <a:lnTo>
                  <a:pt x="183722" y="58585"/>
                </a:lnTo>
                <a:lnTo>
                  <a:pt x="188198" y="71936"/>
                </a:lnTo>
                <a:lnTo>
                  <a:pt x="190674" y="86081"/>
                </a:lnTo>
                <a:lnTo>
                  <a:pt x="191135" y="95503"/>
                </a:lnTo>
                <a:lnTo>
                  <a:pt x="190028" y="110071"/>
                </a:lnTo>
                <a:lnTo>
                  <a:pt x="186817" y="123951"/>
                </a:lnTo>
                <a:lnTo>
                  <a:pt x="181665" y="136978"/>
                </a:lnTo>
                <a:lnTo>
                  <a:pt x="174735" y="148989"/>
                </a:lnTo>
                <a:lnTo>
                  <a:pt x="166189" y="159820"/>
                </a:lnTo>
                <a:lnTo>
                  <a:pt x="156192" y="169308"/>
                </a:lnTo>
                <a:lnTo>
                  <a:pt x="144907" y="177288"/>
                </a:lnTo>
                <a:lnTo>
                  <a:pt x="132495" y="183597"/>
                </a:lnTo>
                <a:lnTo>
                  <a:pt x="119121" y="188072"/>
                </a:lnTo>
                <a:lnTo>
                  <a:pt x="104948" y="190547"/>
                </a:lnTo>
                <a:lnTo>
                  <a:pt x="95503" y="191007"/>
                </a:lnTo>
                <a:lnTo>
                  <a:pt x="80926" y="189900"/>
                </a:lnTo>
                <a:lnTo>
                  <a:pt x="67038" y="186685"/>
                </a:lnTo>
                <a:lnTo>
                  <a:pt x="54004" y="181529"/>
                </a:lnTo>
                <a:lnTo>
                  <a:pt x="41987" y="174594"/>
                </a:lnTo>
                <a:lnTo>
                  <a:pt x="31153" y="166045"/>
                </a:lnTo>
                <a:lnTo>
                  <a:pt x="21664" y="156046"/>
                </a:lnTo>
                <a:lnTo>
                  <a:pt x="13685" y="144760"/>
                </a:lnTo>
                <a:lnTo>
                  <a:pt x="7381" y="132353"/>
                </a:lnTo>
                <a:lnTo>
                  <a:pt x="2914" y="118988"/>
                </a:lnTo>
                <a:lnTo>
                  <a:pt x="450" y="104830"/>
                </a:lnTo>
                <a:lnTo>
                  <a:pt x="0" y="955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9177" y="152400"/>
            <a:ext cx="300100" cy="300227"/>
          </a:xfrm>
          <a:custGeom>
            <a:avLst/>
            <a:gdLst/>
            <a:ahLst/>
            <a:cxnLst/>
            <a:rect l="l" t="t" r="r" b="b"/>
            <a:pathLst>
              <a:path w="300100" h="300227">
                <a:moveTo>
                  <a:pt x="0" y="150114"/>
                </a:moveTo>
                <a:lnTo>
                  <a:pt x="365" y="160664"/>
                </a:lnTo>
                <a:lnTo>
                  <a:pt x="2068" y="175069"/>
                </a:lnTo>
                <a:lnTo>
                  <a:pt x="5100" y="189026"/>
                </a:lnTo>
                <a:lnTo>
                  <a:pt x="9395" y="202470"/>
                </a:lnTo>
                <a:lnTo>
                  <a:pt x="14887" y="215333"/>
                </a:lnTo>
                <a:lnTo>
                  <a:pt x="21510" y="227551"/>
                </a:lnTo>
                <a:lnTo>
                  <a:pt x="29198" y="239055"/>
                </a:lnTo>
                <a:lnTo>
                  <a:pt x="37885" y="249779"/>
                </a:lnTo>
                <a:lnTo>
                  <a:pt x="47504" y="259657"/>
                </a:lnTo>
                <a:lnTo>
                  <a:pt x="57991" y="268622"/>
                </a:lnTo>
                <a:lnTo>
                  <a:pt x="69278" y="276608"/>
                </a:lnTo>
                <a:lnTo>
                  <a:pt x="81299" y="283548"/>
                </a:lnTo>
                <a:lnTo>
                  <a:pt x="93989" y="289375"/>
                </a:lnTo>
                <a:lnTo>
                  <a:pt x="107282" y="294023"/>
                </a:lnTo>
                <a:lnTo>
                  <a:pt x="121111" y="297426"/>
                </a:lnTo>
                <a:lnTo>
                  <a:pt x="135410" y="299516"/>
                </a:lnTo>
                <a:lnTo>
                  <a:pt x="150113" y="300227"/>
                </a:lnTo>
                <a:lnTo>
                  <a:pt x="160565" y="299868"/>
                </a:lnTo>
                <a:lnTo>
                  <a:pt x="174975" y="298171"/>
                </a:lnTo>
                <a:lnTo>
                  <a:pt x="188936" y="295141"/>
                </a:lnTo>
                <a:lnTo>
                  <a:pt x="202381" y="290845"/>
                </a:lnTo>
                <a:lnTo>
                  <a:pt x="215245" y="285349"/>
                </a:lnTo>
                <a:lnTo>
                  <a:pt x="227461" y="278721"/>
                </a:lnTo>
                <a:lnTo>
                  <a:pt x="238963" y="271027"/>
                </a:lnTo>
                <a:lnTo>
                  <a:pt x="249683" y="262334"/>
                </a:lnTo>
                <a:lnTo>
                  <a:pt x="259557" y="252707"/>
                </a:lnTo>
                <a:lnTo>
                  <a:pt x="268518" y="242215"/>
                </a:lnTo>
                <a:lnTo>
                  <a:pt x="276499" y="230923"/>
                </a:lnTo>
                <a:lnTo>
                  <a:pt x="283434" y="218898"/>
                </a:lnTo>
                <a:lnTo>
                  <a:pt x="289257" y="206207"/>
                </a:lnTo>
                <a:lnTo>
                  <a:pt x="293902" y="192916"/>
                </a:lnTo>
                <a:lnTo>
                  <a:pt x="297301" y="179093"/>
                </a:lnTo>
                <a:lnTo>
                  <a:pt x="299390" y="164803"/>
                </a:lnTo>
                <a:lnTo>
                  <a:pt x="300100" y="150114"/>
                </a:lnTo>
                <a:lnTo>
                  <a:pt x="299742" y="139647"/>
                </a:lnTo>
                <a:lnTo>
                  <a:pt x="298047" y="125217"/>
                </a:lnTo>
                <a:lnTo>
                  <a:pt x="295023" y="111239"/>
                </a:lnTo>
                <a:lnTo>
                  <a:pt x="290734" y="97778"/>
                </a:lnTo>
                <a:lnTo>
                  <a:pt x="285247" y="84902"/>
                </a:lnTo>
                <a:lnTo>
                  <a:pt x="278629" y="72675"/>
                </a:lnTo>
                <a:lnTo>
                  <a:pt x="270945" y="61165"/>
                </a:lnTo>
                <a:lnTo>
                  <a:pt x="262263" y="50436"/>
                </a:lnTo>
                <a:lnTo>
                  <a:pt x="252648" y="40557"/>
                </a:lnTo>
                <a:lnTo>
                  <a:pt x="242167" y="31591"/>
                </a:lnTo>
                <a:lnTo>
                  <a:pt x="230885" y="23607"/>
                </a:lnTo>
                <a:lnTo>
                  <a:pt x="218871" y="16669"/>
                </a:lnTo>
                <a:lnTo>
                  <a:pt x="206188" y="10844"/>
                </a:lnTo>
                <a:lnTo>
                  <a:pt x="192905" y="6199"/>
                </a:lnTo>
                <a:lnTo>
                  <a:pt x="179088" y="2799"/>
                </a:lnTo>
                <a:lnTo>
                  <a:pt x="164802" y="710"/>
                </a:lnTo>
                <a:lnTo>
                  <a:pt x="150113" y="0"/>
                </a:lnTo>
                <a:lnTo>
                  <a:pt x="139548" y="365"/>
                </a:lnTo>
                <a:lnTo>
                  <a:pt x="125127" y="2068"/>
                </a:lnTo>
                <a:lnTo>
                  <a:pt x="111158" y="5100"/>
                </a:lnTo>
                <a:lnTo>
                  <a:pt x="97706" y="9395"/>
                </a:lnTo>
                <a:lnTo>
                  <a:pt x="84838" y="14887"/>
                </a:lnTo>
                <a:lnTo>
                  <a:pt x="72620" y="21510"/>
                </a:lnTo>
                <a:lnTo>
                  <a:pt x="61118" y="29198"/>
                </a:lnTo>
                <a:lnTo>
                  <a:pt x="50397" y="37885"/>
                </a:lnTo>
                <a:lnTo>
                  <a:pt x="40525" y="47504"/>
                </a:lnTo>
                <a:lnTo>
                  <a:pt x="31566" y="57991"/>
                </a:lnTo>
                <a:lnTo>
                  <a:pt x="23588" y="69278"/>
                </a:lnTo>
                <a:lnTo>
                  <a:pt x="16656" y="81299"/>
                </a:lnTo>
                <a:lnTo>
                  <a:pt x="10836" y="93989"/>
                </a:lnTo>
                <a:lnTo>
                  <a:pt x="6194" y="107282"/>
                </a:lnTo>
                <a:lnTo>
                  <a:pt x="2797" y="121111"/>
                </a:lnTo>
                <a:lnTo>
                  <a:pt x="710" y="135410"/>
                </a:lnTo>
                <a:lnTo>
                  <a:pt x="0" y="15011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3573" y="509015"/>
            <a:ext cx="191007" cy="191008"/>
          </a:xfrm>
          <a:custGeom>
            <a:avLst/>
            <a:gdLst/>
            <a:ahLst/>
            <a:cxnLst/>
            <a:rect l="l" t="t" r="r" b="b"/>
            <a:pathLst>
              <a:path w="191007" h="191008">
                <a:moveTo>
                  <a:pt x="0" y="95504"/>
                </a:moveTo>
                <a:lnTo>
                  <a:pt x="450" y="104830"/>
                </a:lnTo>
                <a:lnTo>
                  <a:pt x="2914" y="118988"/>
                </a:lnTo>
                <a:lnTo>
                  <a:pt x="7381" y="132353"/>
                </a:lnTo>
                <a:lnTo>
                  <a:pt x="13685" y="144760"/>
                </a:lnTo>
                <a:lnTo>
                  <a:pt x="21664" y="156046"/>
                </a:lnTo>
                <a:lnTo>
                  <a:pt x="31153" y="166045"/>
                </a:lnTo>
                <a:lnTo>
                  <a:pt x="41987" y="174594"/>
                </a:lnTo>
                <a:lnTo>
                  <a:pt x="54004" y="181529"/>
                </a:lnTo>
                <a:lnTo>
                  <a:pt x="67038" y="186685"/>
                </a:lnTo>
                <a:lnTo>
                  <a:pt x="80926" y="189900"/>
                </a:lnTo>
                <a:lnTo>
                  <a:pt x="95503" y="191008"/>
                </a:lnTo>
                <a:lnTo>
                  <a:pt x="104830" y="190557"/>
                </a:lnTo>
                <a:lnTo>
                  <a:pt x="118988" y="188093"/>
                </a:lnTo>
                <a:lnTo>
                  <a:pt x="132353" y="183626"/>
                </a:lnTo>
                <a:lnTo>
                  <a:pt x="144760" y="177322"/>
                </a:lnTo>
                <a:lnTo>
                  <a:pt x="156046" y="169343"/>
                </a:lnTo>
                <a:lnTo>
                  <a:pt x="166045" y="159854"/>
                </a:lnTo>
                <a:lnTo>
                  <a:pt x="174594" y="149020"/>
                </a:lnTo>
                <a:lnTo>
                  <a:pt x="181529" y="137003"/>
                </a:lnTo>
                <a:lnTo>
                  <a:pt x="186685" y="123969"/>
                </a:lnTo>
                <a:lnTo>
                  <a:pt x="189900" y="110081"/>
                </a:lnTo>
                <a:lnTo>
                  <a:pt x="191007" y="95504"/>
                </a:lnTo>
                <a:lnTo>
                  <a:pt x="190557" y="86177"/>
                </a:lnTo>
                <a:lnTo>
                  <a:pt x="188093" y="72019"/>
                </a:lnTo>
                <a:lnTo>
                  <a:pt x="183626" y="58654"/>
                </a:lnTo>
                <a:lnTo>
                  <a:pt x="177322" y="46247"/>
                </a:lnTo>
                <a:lnTo>
                  <a:pt x="169343" y="34961"/>
                </a:lnTo>
                <a:lnTo>
                  <a:pt x="159854" y="24962"/>
                </a:lnTo>
                <a:lnTo>
                  <a:pt x="149020" y="16413"/>
                </a:lnTo>
                <a:lnTo>
                  <a:pt x="137003" y="9478"/>
                </a:lnTo>
                <a:lnTo>
                  <a:pt x="123969" y="4322"/>
                </a:lnTo>
                <a:lnTo>
                  <a:pt x="110081" y="1107"/>
                </a:lnTo>
                <a:lnTo>
                  <a:pt x="95503" y="0"/>
                </a:lnTo>
                <a:lnTo>
                  <a:pt x="86177" y="450"/>
                </a:lnTo>
                <a:lnTo>
                  <a:pt x="72019" y="2914"/>
                </a:lnTo>
                <a:lnTo>
                  <a:pt x="58654" y="7381"/>
                </a:lnTo>
                <a:lnTo>
                  <a:pt x="46247" y="13685"/>
                </a:lnTo>
                <a:lnTo>
                  <a:pt x="34961" y="21664"/>
                </a:lnTo>
                <a:lnTo>
                  <a:pt x="24962" y="31153"/>
                </a:lnTo>
                <a:lnTo>
                  <a:pt x="16413" y="41987"/>
                </a:lnTo>
                <a:lnTo>
                  <a:pt x="9478" y="54004"/>
                </a:lnTo>
                <a:lnTo>
                  <a:pt x="4322" y="67038"/>
                </a:lnTo>
                <a:lnTo>
                  <a:pt x="1107" y="80926"/>
                </a:lnTo>
                <a:lnTo>
                  <a:pt x="0" y="955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3974" y="803148"/>
            <a:ext cx="191008" cy="191007"/>
          </a:xfrm>
          <a:custGeom>
            <a:avLst/>
            <a:gdLst/>
            <a:ahLst/>
            <a:cxnLst/>
            <a:rect l="l" t="t" r="r" b="b"/>
            <a:pathLst>
              <a:path w="191008" h="191007">
                <a:moveTo>
                  <a:pt x="0" y="95503"/>
                </a:moveTo>
                <a:lnTo>
                  <a:pt x="450" y="104850"/>
                </a:lnTo>
                <a:lnTo>
                  <a:pt x="2914" y="119030"/>
                </a:lnTo>
                <a:lnTo>
                  <a:pt x="7381" y="132407"/>
                </a:lnTo>
                <a:lnTo>
                  <a:pt x="13685" y="144817"/>
                </a:lnTo>
                <a:lnTo>
                  <a:pt x="21664" y="156098"/>
                </a:lnTo>
                <a:lnTo>
                  <a:pt x="31153" y="166089"/>
                </a:lnTo>
                <a:lnTo>
                  <a:pt x="41987" y="174627"/>
                </a:lnTo>
                <a:lnTo>
                  <a:pt x="54004" y="181550"/>
                </a:lnTo>
                <a:lnTo>
                  <a:pt x="67038" y="186696"/>
                </a:lnTo>
                <a:lnTo>
                  <a:pt x="80926" y="189903"/>
                </a:lnTo>
                <a:lnTo>
                  <a:pt x="95503" y="191007"/>
                </a:lnTo>
                <a:lnTo>
                  <a:pt x="104850" y="190558"/>
                </a:lnTo>
                <a:lnTo>
                  <a:pt x="119030" y="188100"/>
                </a:lnTo>
                <a:lnTo>
                  <a:pt x="132407" y="183644"/>
                </a:lnTo>
                <a:lnTo>
                  <a:pt x="144817" y="177351"/>
                </a:lnTo>
                <a:lnTo>
                  <a:pt x="156098" y="169384"/>
                </a:lnTo>
                <a:lnTo>
                  <a:pt x="166089" y="159904"/>
                </a:lnTo>
                <a:lnTo>
                  <a:pt x="174627" y="149075"/>
                </a:lnTo>
                <a:lnTo>
                  <a:pt x="181550" y="137058"/>
                </a:lnTo>
                <a:lnTo>
                  <a:pt x="186696" y="124016"/>
                </a:lnTo>
                <a:lnTo>
                  <a:pt x="189903" y="110110"/>
                </a:lnTo>
                <a:lnTo>
                  <a:pt x="191008" y="95503"/>
                </a:lnTo>
                <a:lnTo>
                  <a:pt x="190558" y="86177"/>
                </a:lnTo>
                <a:lnTo>
                  <a:pt x="188100" y="72019"/>
                </a:lnTo>
                <a:lnTo>
                  <a:pt x="183644" y="58654"/>
                </a:lnTo>
                <a:lnTo>
                  <a:pt x="177351" y="46247"/>
                </a:lnTo>
                <a:lnTo>
                  <a:pt x="169384" y="34961"/>
                </a:lnTo>
                <a:lnTo>
                  <a:pt x="159904" y="24962"/>
                </a:lnTo>
                <a:lnTo>
                  <a:pt x="149075" y="16413"/>
                </a:lnTo>
                <a:lnTo>
                  <a:pt x="137058" y="9478"/>
                </a:lnTo>
                <a:lnTo>
                  <a:pt x="124016" y="4322"/>
                </a:lnTo>
                <a:lnTo>
                  <a:pt x="110110" y="1107"/>
                </a:lnTo>
                <a:lnTo>
                  <a:pt x="95503" y="0"/>
                </a:lnTo>
                <a:lnTo>
                  <a:pt x="86177" y="450"/>
                </a:lnTo>
                <a:lnTo>
                  <a:pt x="72019" y="2914"/>
                </a:lnTo>
                <a:lnTo>
                  <a:pt x="58654" y="7381"/>
                </a:lnTo>
                <a:lnTo>
                  <a:pt x="46247" y="13685"/>
                </a:lnTo>
                <a:lnTo>
                  <a:pt x="34961" y="21664"/>
                </a:lnTo>
                <a:lnTo>
                  <a:pt x="24962" y="31153"/>
                </a:lnTo>
                <a:lnTo>
                  <a:pt x="16413" y="41987"/>
                </a:lnTo>
                <a:lnTo>
                  <a:pt x="9478" y="54004"/>
                </a:lnTo>
                <a:lnTo>
                  <a:pt x="4322" y="67038"/>
                </a:lnTo>
                <a:lnTo>
                  <a:pt x="1107" y="80926"/>
                </a:lnTo>
                <a:lnTo>
                  <a:pt x="0" y="95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9727" y="152400"/>
            <a:ext cx="191135" cy="191007"/>
          </a:xfrm>
          <a:custGeom>
            <a:avLst/>
            <a:gdLst/>
            <a:ahLst/>
            <a:cxnLst/>
            <a:rect l="l" t="t" r="r" b="b"/>
            <a:pathLst>
              <a:path w="191135" h="191007">
                <a:moveTo>
                  <a:pt x="0" y="95503"/>
                </a:moveTo>
                <a:lnTo>
                  <a:pt x="460" y="104926"/>
                </a:lnTo>
                <a:lnTo>
                  <a:pt x="2936" y="119071"/>
                </a:lnTo>
                <a:lnTo>
                  <a:pt x="7412" y="132422"/>
                </a:lnTo>
                <a:lnTo>
                  <a:pt x="13724" y="144816"/>
                </a:lnTo>
                <a:lnTo>
                  <a:pt x="21710" y="156088"/>
                </a:lnTo>
                <a:lnTo>
                  <a:pt x="31206" y="166076"/>
                </a:lnTo>
                <a:lnTo>
                  <a:pt x="42049" y="174614"/>
                </a:lnTo>
                <a:lnTo>
                  <a:pt x="54076" y="181541"/>
                </a:lnTo>
                <a:lnTo>
                  <a:pt x="67124" y="186691"/>
                </a:lnTo>
                <a:lnTo>
                  <a:pt x="81030" y="189901"/>
                </a:lnTo>
                <a:lnTo>
                  <a:pt x="95631" y="191007"/>
                </a:lnTo>
                <a:lnTo>
                  <a:pt x="104957" y="190557"/>
                </a:lnTo>
                <a:lnTo>
                  <a:pt x="119115" y="188093"/>
                </a:lnTo>
                <a:lnTo>
                  <a:pt x="132480" y="183626"/>
                </a:lnTo>
                <a:lnTo>
                  <a:pt x="144887" y="177322"/>
                </a:lnTo>
                <a:lnTo>
                  <a:pt x="156173" y="169343"/>
                </a:lnTo>
                <a:lnTo>
                  <a:pt x="166172" y="159854"/>
                </a:lnTo>
                <a:lnTo>
                  <a:pt x="174721" y="149020"/>
                </a:lnTo>
                <a:lnTo>
                  <a:pt x="181656" y="137003"/>
                </a:lnTo>
                <a:lnTo>
                  <a:pt x="186812" y="123969"/>
                </a:lnTo>
                <a:lnTo>
                  <a:pt x="190027" y="110081"/>
                </a:lnTo>
                <a:lnTo>
                  <a:pt x="191135" y="95503"/>
                </a:lnTo>
                <a:lnTo>
                  <a:pt x="190684" y="86177"/>
                </a:lnTo>
                <a:lnTo>
                  <a:pt x="188220" y="72019"/>
                </a:lnTo>
                <a:lnTo>
                  <a:pt x="183753" y="58654"/>
                </a:lnTo>
                <a:lnTo>
                  <a:pt x="177449" y="46247"/>
                </a:lnTo>
                <a:lnTo>
                  <a:pt x="169470" y="34961"/>
                </a:lnTo>
                <a:lnTo>
                  <a:pt x="159981" y="24962"/>
                </a:lnTo>
                <a:lnTo>
                  <a:pt x="149147" y="16413"/>
                </a:lnTo>
                <a:lnTo>
                  <a:pt x="137130" y="9478"/>
                </a:lnTo>
                <a:lnTo>
                  <a:pt x="124096" y="4322"/>
                </a:lnTo>
                <a:lnTo>
                  <a:pt x="110208" y="1107"/>
                </a:lnTo>
                <a:lnTo>
                  <a:pt x="95631" y="0"/>
                </a:lnTo>
                <a:lnTo>
                  <a:pt x="86186" y="460"/>
                </a:lnTo>
                <a:lnTo>
                  <a:pt x="72013" y="2935"/>
                </a:lnTo>
                <a:lnTo>
                  <a:pt x="58639" y="7410"/>
                </a:lnTo>
                <a:lnTo>
                  <a:pt x="46227" y="13719"/>
                </a:lnTo>
                <a:lnTo>
                  <a:pt x="34942" y="21699"/>
                </a:lnTo>
                <a:lnTo>
                  <a:pt x="24945" y="31187"/>
                </a:lnTo>
                <a:lnTo>
                  <a:pt x="16399" y="42018"/>
                </a:lnTo>
                <a:lnTo>
                  <a:pt x="9469" y="54029"/>
                </a:lnTo>
                <a:lnTo>
                  <a:pt x="4317" y="67056"/>
                </a:lnTo>
                <a:lnTo>
                  <a:pt x="1106" y="80936"/>
                </a:lnTo>
                <a:lnTo>
                  <a:pt x="0" y="95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3324" y="152400"/>
            <a:ext cx="491236" cy="491236"/>
          </a:xfrm>
          <a:custGeom>
            <a:avLst/>
            <a:gdLst/>
            <a:ahLst/>
            <a:cxnLst/>
            <a:rect l="l" t="t" r="r" b="b"/>
            <a:pathLst>
              <a:path w="491236" h="491236">
                <a:moveTo>
                  <a:pt x="0" y="245617"/>
                </a:moveTo>
                <a:lnTo>
                  <a:pt x="814" y="265760"/>
                </a:lnTo>
                <a:lnTo>
                  <a:pt x="3215" y="285454"/>
                </a:lnTo>
                <a:lnTo>
                  <a:pt x="7139" y="304637"/>
                </a:lnTo>
                <a:lnTo>
                  <a:pt x="12523" y="323246"/>
                </a:lnTo>
                <a:lnTo>
                  <a:pt x="19304" y="341217"/>
                </a:lnTo>
                <a:lnTo>
                  <a:pt x="27418" y="358486"/>
                </a:lnTo>
                <a:lnTo>
                  <a:pt x="36802" y="374992"/>
                </a:lnTo>
                <a:lnTo>
                  <a:pt x="47394" y="390670"/>
                </a:lnTo>
                <a:lnTo>
                  <a:pt x="59129" y="405457"/>
                </a:lnTo>
                <a:lnTo>
                  <a:pt x="71945" y="419290"/>
                </a:lnTo>
                <a:lnTo>
                  <a:pt x="85778" y="432106"/>
                </a:lnTo>
                <a:lnTo>
                  <a:pt x="100565" y="443841"/>
                </a:lnTo>
                <a:lnTo>
                  <a:pt x="116243" y="454433"/>
                </a:lnTo>
                <a:lnTo>
                  <a:pt x="132749" y="463817"/>
                </a:lnTo>
                <a:lnTo>
                  <a:pt x="150018" y="471932"/>
                </a:lnTo>
                <a:lnTo>
                  <a:pt x="167989" y="478712"/>
                </a:lnTo>
                <a:lnTo>
                  <a:pt x="186598" y="484096"/>
                </a:lnTo>
                <a:lnTo>
                  <a:pt x="205781" y="488020"/>
                </a:lnTo>
                <a:lnTo>
                  <a:pt x="225475" y="490421"/>
                </a:lnTo>
                <a:lnTo>
                  <a:pt x="245617" y="491236"/>
                </a:lnTo>
                <a:lnTo>
                  <a:pt x="265760" y="490421"/>
                </a:lnTo>
                <a:lnTo>
                  <a:pt x="285454" y="488020"/>
                </a:lnTo>
                <a:lnTo>
                  <a:pt x="304637" y="484096"/>
                </a:lnTo>
                <a:lnTo>
                  <a:pt x="323246" y="478712"/>
                </a:lnTo>
                <a:lnTo>
                  <a:pt x="341217" y="471931"/>
                </a:lnTo>
                <a:lnTo>
                  <a:pt x="358486" y="463817"/>
                </a:lnTo>
                <a:lnTo>
                  <a:pt x="374992" y="454433"/>
                </a:lnTo>
                <a:lnTo>
                  <a:pt x="390670" y="443841"/>
                </a:lnTo>
                <a:lnTo>
                  <a:pt x="405457" y="432106"/>
                </a:lnTo>
                <a:lnTo>
                  <a:pt x="419290" y="419290"/>
                </a:lnTo>
                <a:lnTo>
                  <a:pt x="432106" y="405457"/>
                </a:lnTo>
                <a:lnTo>
                  <a:pt x="443841" y="390670"/>
                </a:lnTo>
                <a:lnTo>
                  <a:pt x="454433" y="374992"/>
                </a:lnTo>
                <a:lnTo>
                  <a:pt x="463817" y="358486"/>
                </a:lnTo>
                <a:lnTo>
                  <a:pt x="471931" y="341217"/>
                </a:lnTo>
                <a:lnTo>
                  <a:pt x="478712" y="323246"/>
                </a:lnTo>
                <a:lnTo>
                  <a:pt x="484096" y="304637"/>
                </a:lnTo>
                <a:lnTo>
                  <a:pt x="488020" y="285454"/>
                </a:lnTo>
                <a:lnTo>
                  <a:pt x="490421" y="265760"/>
                </a:lnTo>
                <a:lnTo>
                  <a:pt x="491236" y="245617"/>
                </a:lnTo>
                <a:lnTo>
                  <a:pt x="490421" y="225475"/>
                </a:lnTo>
                <a:lnTo>
                  <a:pt x="488020" y="205781"/>
                </a:lnTo>
                <a:lnTo>
                  <a:pt x="484096" y="186598"/>
                </a:lnTo>
                <a:lnTo>
                  <a:pt x="478712" y="167989"/>
                </a:lnTo>
                <a:lnTo>
                  <a:pt x="471932" y="150018"/>
                </a:lnTo>
                <a:lnTo>
                  <a:pt x="463817" y="132749"/>
                </a:lnTo>
                <a:lnTo>
                  <a:pt x="454433" y="116243"/>
                </a:lnTo>
                <a:lnTo>
                  <a:pt x="443841" y="100565"/>
                </a:lnTo>
                <a:lnTo>
                  <a:pt x="432106" y="85778"/>
                </a:lnTo>
                <a:lnTo>
                  <a:pt x="419290" y="71945"/>
                </a:lnTo>
                <a:lnTo>
                  <a:pt x="405457" y="59129"/>
                </a:lnTo>
                <a:lnTo>
                  <a:pt x="390670" y="47394"/>
                </a:lnTo>
                <a:lnTo>
                  <a:pt x="374992" y="36802"/>
                </a:lnTo>
                <a:lnTo>
                  <a:pt x="358486" y="27418"/>
                </a:lnTo>
                <a:lnTo>
                  <a:pt x="341217" y="19303"/>
                </a:lnTo>
                <a:lnTo>
                  <a:pt x="323246" y="12523"/>
                </a:lnTo>
                <a:lnTo>
                  <a:pt x="304637" y="7139"/>
                </a:lnTo>
                <a:lnTo>
                  <a:pt x="285454" y="3215"/>
                </a:lnTo>
                <a:lnTo>
                  <a:pt x="265760" y="814"/>
                </a:lnTo>
                <a:lnTo>
                  <a:pt x="245617" y="0"/>
                </a:lnTo>
                <a:lnTo>
                  <a:pt x="225475" y="814"/>
                </a:lnTo>
                <a:lnTo>
                  <a:pt x="205781" y="3215"/>
                </a:lnTo>
                <a:lnTo>
                  <a:pt x="186598" y="7139"/>
                </a:lnTo>
                <a:lnTo>
                  <a:pt x="167989" y="12523"/>
                </a:lnTo>
                <a:lnTo>
                  <a:pt x="150018" y="19303"/>
                </a:lnTo>
                <a:lnTo>
                  <a:pt x="132749" y="27418"/>
                </a:lnTo>
                <a:lnTo>
                  <a:pt x="116243" y="36802"/>
                </a:lnTo>
                <a:lnTo>
                  <a:pt x="100565" y="47394"/>
                </a:lnTo>
                <a:lnTo>
                  <a:pt x="85778" y="59129"/>
                </a:lnTo>
                <a:lnTo>
                  <a:pt x="71945" y="71945"/>
                </a:lnTo>
                <a:lnTo>
                  <a:pt x="59129" y="85778"/>
                </a:lnTo>
                <a:lnTo>
                  <a:pt x="47394" y="100565"/>
                </a:lnTo>
                <a:lnTo>
                  <a:pt x="36802" y="116243"/>
                </a:lnTo>
                <a:lnTo>
                  <a:pt x="27418" y="132749"/>
                </a:lnTo>
                <a:lnTo>
                  <a:pt x="19303" y="150018"/>
                </a:lnTo>
                <a:lnTo>
                  <a:pt x="12523" y="167989"/>
                </a:lnTo>
                <a:lnTo>
                  <a:pt x="7139" y="186598"/>
                </a:lnTo>
                <a:lnTo>
                  <a:pt x="3215" y="205781"/>
                </a:lnTo>
                <a:lnTo>
                  <a:pt x="814" y="225475"/>
                </a:lnTo>
                <a:lnTo>
                  <a:pt x="0" y="2456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43324" y="152400"/>
            <a:ext cx="491236" cy="491236"/>
          </a:xfrm>
          <a:custGeom>
            <a:avLst/>
            <a:gdLst/>
            <a:ahLst/>
            <a:cxnLst/>
            <a:rect l="l" t="t" r="r" b="b"/>
            <a:pathLst>
              <a:path w="491236" h="491236">
                <a:moveTo>
                  <a:pt x="0" y="245617"/>
                </a:moveTo>
                <a:lnTo>
                  <a:pt x="814" y="225475"/>
                </a:lnTo>
                <a:lnTo>
                  <a:pt x="3215" y="205781"/>
                </a:lnTo>
                <a:lnTo>
                  <a:pt x="7139" y="186598"/>
                </a:lnTo>
                <a:lnTo>
                  <a:pt x="12523" y="167989"/>
                </a:lnTo>
                <a:lnTo>
                  <a:pt x="19303" y="150018"/>
                </a:lnTo>
                <a:lnTo>
                  <a:pt x="27418" y="132749"/>
                </a:lnTo>
                <a:lnTo>
                  <a:pt x="36802" y="116243"/>
                </a:lnTo>
                <a:lnTo>
                  <a:pt x="47394" y="100565"/>
                </a:lnTo>
                <a:lnTo>
                  <a:pt x="59129" y="85778"/>
                </a:lnTo>
                <a:lnTo>
                  <a:pt x="71945" y="71945"/>
                </a:lnTo>
                <a:lnTo>
                  <a:pt x="85778" y="59129"/>
                </a:lnTo>
                <a:lnTo>
                  <a:pt x="100565" y="47394"/>
                </a:lnTo>
                <a:lnTo>
                  <a:pt x="116243" y="36802"/>
                </a:lnTo>
                <a:lnTo>
                  <a:pt x="132749" y="27418"/>
                </a:lnTo>
                <a:lnTo>
                  <a:pt x="150018" y="19303"/>
                </a:lnTo>
                <a:lnTo>
                  <a:pt x="167989" y="12523"/>
                </a:lnTo>
                <a:lnTo>
                  <a:pt x="186598" y="7139"/>
                </a:lnTo>
                <a:lnTo>
                  <a:pt x="205781" y="3215"/>
                </a:lnTo>
                <a:lnTo>
                  <a:pt x="225475" y="814"/>
                </a:lnTo>
                <a:lnTo>
                  <a:pt x="245617" y="0"/>
                </a:lnTo>
                <a:lnTo>
                  <a:pt x="265760" y="814"/>
                </a:lnTo>
                <a:lnTo>
                  <a:pt x="285454" y="3215"/>
                </a:lnTo>
                <a:lnTo>
                  <a:pt x="304637" y="7139"/>
                </a:lnTo>
                <a:lnTo>
                  <a:pt x="323246" y="12523"/>
                </a:lnTo>
                <a:lnTo>
                  <a:pt x="341217" y="19303"/>
                </a:lnTo>
                <a:lnTo>
                  <a:pt x="358486" y="27418"/>
                </a:lnTo>
                <a:lnTo>
                  <a:pt x="374992" y="36802"/>
                </a:lnTo>
                <a:lnTo>
                  <a:pt x="390670" y="47394"/>
                </a:lnTo>
                <a:lnTo>
                  <a:pt x="405457" y="59129"/>
                </a:lnTo>
                <a:lnTo>
                  <a:pt x="419290" y="71945"/>
                </a:lnTo>
                <a:lnTo>
                  <a:pt x="432106" y="85778"/>
                </a:lnTo>
                <a:lnTo>
                  <a:pt x="443841" y="100565"/>
                </a:lnTo>
                <a:lnTo>
                  <a:pt x="454433" y="116243"/>
                </a:lnTo>
                <a:lnTo>
                  <a:pt x="463817" y="132749"/>
                </a:lnTo>
                <a:lnTo>
                  <a:pt x="471932" y="150018"/>
                </a:lnTo>
                <a:lnTo>
                  <a:pt x="478712" y="167989"/>
                </a:lnTo>
                <a:lnTo>
                  <a:pt x="484096" y="186598"/>
                </a:lnTo>
                <a:lnTo>
                  <a:pt x="488020" y="205781"/>
                </a:lnTo>
                <a:lnTo>
                  <a:pt x="490421" y="225475"/>
                </a:lnTo>
                <a:lnTo>
                  <a:pt x="491236" y="245617"/>
                </a:lnTo>
                <a:lnTo>
                  <a:pt x="490421" y="265760"/>
                </a:lnTo>
                <a:lnTo>
                  <a:pt x="488020" y="285454"/>
                </a:lnTo>
                <a:lnTo>
                  <a:pt x="484096" y="304637"/>
                </a:lnTo>
                <a:lnTo>
                  <a:pt x="478712" y="323246"/>
                </a:lnTo>
                <a:lnTo>
                  <a:pt x="471931" y="341217"/>
                </a:lnTo>
                <a:lnTo>
                  <a:pt x="463817" y="358486"/>
                </a:lnTo>
                <a:lnTo>
                  <a:pt x="454433" y="374992"/>
                </a:lnTo>
                <a:lnTo>
                  <a:pt x="443841" y="390670"/>
                </a:lnTo>
                <a:lnTo>
                  <a:pt x="432106" y="405457"/>
                </a:lnTo>
                <a:lnTo>
                  <a:pt x="419290" y="419290"/>
                </a:lnTo>
                <a:lnTo>
                  <a:pt x="405457" y="432106"/>
                </a:lnTo>
                <a:lnTo>
                  <a:pt x="390670" y="443841"/>
                </a:lnTo>
                <a:lnTo>
                  <a:pt x="374992" y="454433"/>
                </a:lnTo>
                <a:lnTo>
                  <a:pt x="358486" y="463817"/>
                </a:lnTo>
                <a:lnTo>
                  <a:pt x="341217" y="471931"/>
                </a:lnTo>
                <a:lnTo>
                  <a:pt x="323246" y="478712"/>
                </a:lnTo>
                <a:lnTo>
                  <a:pt x="304637" y="484096"/>
                </a:lnTo>
                <a:lnTo>
                  <a:pt x="285454" y="488020"/>
                </a:lnTo>
                <a:lnTo>
                  <a:pt x="265760" y="490421"/>
                </a:lnTo>
                <a:lnTo>
                  <a:pt x="245617" y="491236"/>
                </a:lnTo>
                <a:lnTo>
                  <a:pt x="225475" y="490421"/>
                </a:lnTo>
                <a:lnTo>
                  <a:pt x="205781" y="488020"/>
                </a:lnTo>
                <a:lnTo>
                  <a:pt x="186598" y="484096"/>
                </a:lnTo>
                <a:lnTo>
                  <a:pt x="167989" y="478712"/>
                </a:lnTo>
                <a:lnTo>
                  <a:pt x="150018" y="471932"/>
                </a:lnTo>
                <a:lnTo>
                  <a:pt x="132749" y="463817"/>
                </a:lnTo>
                <a:lnTo>
                  <a:pt x="116243" y="454433"/>
                </a:lnTo>
                <a:lnTo>
                  <a:pt x="100565" y="443841"/>
                </a:lnTo>
                <a:lnTo>
                  <a:pt x="85778" y="432106"/>
                </a:lnTo>
                <a:lnTo>
                  <a:pt x="71945" y="419290"/>
                </a:lnTo>
                <a:lnTo>
                  <a:pt x="59129" y="405457"/>
                </a:lnTo>
                <a:lnTo>
                  <a:pt x="47394" y="390670"/>
                </a:lnTo>
                <a:lnTo>
                  <a:pt x="36802" y="374992"/>
                </a:lnTo>
                <a:lnTo>
                  <a:pt x="27418" y="358486"/>
                </a:lnTo>
                <a:lnTo>
                  <a:pt x="19304" y="341217"/>
                </a:lnTo>
                <a:lnTo>
                  <a:pt x="12523" y="323246"/>
                </a:lnTo>
                <a:lnTo>
                  <a:pt x="7139" y="304637"/>
                </a:lnTo>
                <a:lnTo>
                  <a:pt x="3215" y="285454"/>
                </a:lnTo>
                <a:lnTo>
                  <a:pt x="814" y="265760"/>
                </a:lnTo>
                <a:lnTo>
                  <a:pt x="0" y="24561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400" y="1257808"/>
            <a:ext cx="191008" cy="191007"/>
          </a:xfrm>
          <a:custGeom>
            <a:avLst/>
            <a:gdLst/>
            <a:ahLst/>
            <a:cxnLst/>
            <a:rect l="l" t="t" r="r" b="b"/>
            <a:pathLst>
              <a:path w="191008" h="191007">
                <a:moveTo>
                  <a:pt x="0" y="95503"/>
                </a:moveTo>
                <a:lnTo>
                  <a:pt x="450" y="104830"/>
                </a:lnTo>
                <a:lnTo>
                  <a:pt x="2914" y="118988"/>
                </a:lnTo>
                <a:lnTo>
                  <a:pt x="7381" y="132353"/>
                </a:lnTo>
                <a:lnTo>
                  <a:pt x="13685" y="144760"/>
                </a:lnTo>
                <a:lnTo>
                  <a:pt x="21664" y="156046"/>
                </a:lnTo>
                <a:lnTo>
                  <a:pt x="31153" y="166045"/>
                </a:lnTo>
                <a:lnTo>
                  <a:pt x="41987" y="174594"/>
                </a:lnTo>
                <a:lnTo>
                  <a:pt x="54004" y="181529"/>
                </a:lnTo>
                <a:lnTo>
                  <a:pt x="67038" y="186685"/>
                </a:lnTo>
                <a:lnTo>
                  <a:pt x="80926" y="189900"/>
                </a:lnTo>
                <a:lnTo>
                  <a:pt x="95503" y="191007"/>
                </a:lnTo>
                <a:lnTo>
                  <a:pt x="104830" y="190557"/>
                </a:lnTo>
                <a:lnTo>
                  <a:pt x="118988" y="188093"/>
                </a:lnTo>
                <a:lnTo>
                  <a:pt x="132353" y="183626"/>
                </a:lnTo>
                <a:lnTo>
                  <a:pt x="144760" y="177322"/>
                </a:lnTo>
                <a:lnTo>
                  <a:pt x="156046" y="169343"/>
                </a:lnTo>
                <a:lnTo>
                  <a:pt x="166045" y="159854"/>
                </a:lnTo>
                <a:lnTo>
                  <a:pt x="174594" y="149020"/>
                </a:lnTo>
                <a:lnTo>
                  <a:pt x="181529" y="137003"/>
                </a:lnTo>
                <a:lnTo>
                  <a:pt x="186685" y="123969"/>
                </a:lnTo>
                <a:lnTo>
                  <a:pt x="189900" y="110081"/>
                </a:lnTo>
                <a:lnTo>
                  <a:pt x="191008" y="95503"/>
                </a:lnTo>
                <a:lnTo>
                  <a:pt x="190557" y="86177"/>
                </a:lnTo>
                <a:lnTo>
                  <a:pt x="188093" y="72019"/>
                </a:lnTo>
                <a:lnTo>
                  <a:pt x="183626" y="58654"/>
                </a:lnTo>
                <a:lnTo>
                  <a:pt x="177322" y="46247"/>
                </a:lnTo>
                <a:lnTo>
                  <a:pt x="169343" y="34961"/>
                </a:lnTo>
                <a:lnTo>
                  <a:pt x="159854" y="24962"/>
                </a:lnTo>
                <a:lnTo>
                  <a:pt x="149020" y="16413"/>
                </a:lnTo>
                <a:lnTo>
                  <a:pt x="137003" y="9478"/>
                </a:lnTo>
                <a:lnTo>
                  <a:pt x="123969" y="4322"/>
                </a:lnTo>
                <a:lnTo>
                  <a:pt x="110081" y="1107"/>
                </a:lnTo>
                <a:lnTo>
                  <a:pt x="95503" y="0"/>
                </a:lnTo>
                <a:lnTo>
                  <a:pt x="86177" y="450"/>
                </a:lnTo>
                <a:lnTo>
                  <a:pt x="72019" y="2914"/>
                </a:lnTo>
                <a:lnTo>
                  <a:pt x="58654" y="7381"/>
                </a:lnTo>
                <a:lnTo>
                  <a:pt x="46247" y="13685"/>
                </a:lnTo>
                <a:lnTo>
                  <a:pt x="34961" y="21664"/>
                </a:lnTo>
                <a:lnTo>
                  <a:pt x="24962" y="31153"/>
                </a:lnTo>
                <a:lnTo>
                  <a:pt x="16413" y="41987"/>
                </a:lnTo>
                <a:lnTo>
                  <a:pt x="9478" y="54004"/>
                </a:lnTo>
                <a:lnTo>
                  <a:pt x="4322" y="67038"/>
                </a:lnTo>
                <a:lnTo>
                  <a:pt x="1107" y="80926"/>
                </a:lnTo>
                <a:lnTo>
                  <a:pt x="0" y="95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60801" y="1498473"/>
            <a:ext cx="300227" cy="300227"/>
          </a:xfrm>
          <a:custGeom>
            <a:avLst/>
            <a:gdLst/>
            <a:ahLst/>
            <a:cxnLst/>
            <a:rect l="l" t="t" r="r" b="b"/>
            <a:pathLst>
              <a:path w="300227" h="300227">
                <a:moveTo>
                  <a:pt x="0" y="150113"/>
                </a:moveTo>
                <a:lnTo>
                  <a:pt x="366" y="160679"/>
                </a:lnTo>
                <a:lnTo>
                  <a:pt x="2071" y="175100"/>
                </a:lnTo>
                <a:lnTo>
                  <a:pt x="5108" y="189069"/>
                </a:lnTo>
                <a:lnTo>
                  <a:pt x="9409" y="202521"/>
                </a:lnTo>
                <a:lnTo>
                  <a:pt x="14908" y="215389"/>
                </a:lnTo>
                <a:lnTo>
                  <a:pt x="21539" y="227607"/>
                </a:lnTo>
                <a:lnTo>
                  <a:pt x="29235" y="239109"/>
                </a:lnTo>
                <a:lnTo>
                  <a:pt x="37928" y="249830"/>
                </a:lnTo>
                <a:lnTo>
                  <a:pt x="47554" y="259702"/>
                </a:lnTo>
                <a:lnTo>
                  <a:pt x="58045" y="268661"/>
                </a:lnTo>
                <a:lnTo>
                  <a:pt x="69334" y="276639"/>
                </a:lnTo>
                <a:lnTo>
                  <a:pt x="81355" y="283571"/>
                </a:lnTo>
                <a:lnTo>
                  <a:pt x="94042" y="289391"/>
                </a:lnTo>
                <a:lnTo>
                  <a:pt x="107328" y="294033"/>
                </a:lnTo>
                <a:lnTo>
                  <a:pt x="121146" y="297430"/>
                </a:lnTo>
                <a:lnTo>
                  <a:pt x="135430" y="299517"/>
                </a:lnTo>
                <a:lnTo>
                  <a:pt x="150113" y="300227"/>
                </a:lnTo>
                <a:lnTo>
                  <a:pt x="160679" y="299862"/>
                </a:lnTo>
                <a:lnTo>
                  <a:pt x="175100" y="298159"/>
                </a:lnTo>
                <a:lnTo>
                  <a:pt x="189069" y="295127"/>
                </a:lnTo>
                <a:lnTo>
                  <a:pt x="202521" y="290832"/>
                </a:lnTo>
                <a:lnTo>
                  <a:pt x="215389" y="285340"/>
                </a:lnTo>
                <a:lnTo>
                  <a:pt x="227607" y="278717"/>
                </a:lnTo>
                <a:lnTo>
                  <a:pt x="239109" y="271029"/>
                </a:lnTo>
                <a:lnTo>
                  <a:pt x="249830" y="262342"/>
                </a:lnTo>
                <a:lnTo>
                  <a:pt x="259702" y="252723"/>
                </a:lnTo>
                <a:lnTo>
                  <a:pt x="268661" y="242236"/>
                </a:lnTo>
                <a:lnTo>
                  <a:pt x="276639" y="230949"/>
                </a:lnTo>
                <a:lnTo>
                  <a:pt x="283571" y="218928"/>
                </a:lnTo>
                <a:lnTo>
                  <a:pt x="289391" y="206238"/>
                </a:lnTo>
                <a:lnTo>
                  <a:pt x="294033" y="192945"/>
                </a:lnTo>
                <a:lnTo>
                  <a:pt x="297430" y="179116"/>
                </a:lnTo>
                <a:lnTo>
                  <a:pt x="299517" y="164817"/>
                </a:lnTo>
                <a:lnTo>
                  <a:pt x="300227" y="150113"/>
                </a:lnTo>
                <a:lnTo>
                  <a:pt x="299862" y="139548"/>
                </a:lnTo>
                <a:lnTo>
                  <a:pt x="298159" y="125127"/>
                </a:lnTo>
                <a:lnTo>
                  <a:pt x="295127" y="111158"/>
                </a:lnTo>
                <a:lnTo>
                  <a:pt x="290832" y="97706"/>
                </a:lnTo>
                <a:lnTo>
                  <a:pt x="285340" y="84838"/>
                </a:lnTo>
                <a:lnTo>
                  <a:pt x="278717" y="72620"/>
                </a:lnTo>
                <a:lnTo>
                  <a:pt x="271029" y="61118"/>
                </a:lnTo>
                <a:lnTo>
                  <a:pt x="262342" y="50397"/>
                </a:lnTo>
                <a:lnTo>
                  <a:pt x="252723" y="40525"/>
                </a:lnTo>
                <a:lnTo>
                  <a:pt x="242236" y="31566"/>
                </a:lnTo>
                <a:lnTo>
                  <a:pt x="230949" y="23588"/>
                </a:lnTo>
                <a:lnTo>
                  <a:pt x="218928" y="16656"/>
                </a:lnTo>
                <a:lnTo>
                  <a:pt x="206238" y="10836"/>
                </a:lnTo>
                <a:lnTo>
                  <a:pt x="192945" y="6194"/>
                </a:lnTo>
                <a:lnTo>
                  <a:pt x="179116" y="2797"/>
                </a:lnTo>
                <a:lnTo>
                  <a:pt x="164817" y="710"/>
                </a:lnTo>
                <a:lnTo>
                  <a:pt x="150113" y="0"/>
                </a:lnTo>
                <a:lnTo>
                  <a:pt x="139563" y="365"/>
                </a:lnTo>
                <a:lnTo>
                  <a:pt x="125158" y="2068"/>
                </a:lnTo>
                <a:lnTo>
                  <a:pt x="111201" y="5100"/>
                </a:lnTo>
                <a:lnTo>
                  <a:pt x="97757" y="9395"/>
                </a:lnTo>
                <a:lnTo>
                  <a:pt x="84894" y="14887"/>
                </a:lnTo>
                <a:lnTo>
                  <a:pt x="72676" y="21510"/>
                </a:lnTo>
                <a:lnTo>
                  <a:pt x="61172" y="29198"/>
                </a:lnTo>
                <a:lnTo>
                  <a:pt x="50448" y="37885"/>
                </a:lnTo>
                <a:lnTo>
                  <a:pt x="40570" y="47504"/>
                </a:lnTo>
                <a:lnTo>
                  <a:pt x="31605" y="57991"/>
                </a:lnTo>
                <a:lnTo>
                  <a:pt x="23619" y="69278"/>
                </a:lnTo>
                <a:lnTo>
                  <a:pt x="16679" y="81299"/>
                </a:lnTo>
                <a:lnTo>
                  <a:pt x="10852" y="93989"/>
                </a:lnTo>
                <a:lnTo>
                  <a:pt x="6204" y="107282"/>
                </a:lnTo>
                <a:lnTo>
                  <a:pt x="2801" y="121111"/>
                </a:lnTo>
                <a:lnTo>
                  <a:pt x="711" y="135410"/>
                </a:lnTo>
                <a:lnTo>
                  <a:pt x="0" y="15011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1994" y="1712467"/>
            <a:ext cx="436625" cy="436626"/>
          </a:xfrm>
          <a:custGeom>
            <a:avLst/>
            <a:gdLst/>
            <a:ahLst/>
            <a:cxnLst/>
            <a:rect l="l" t="t" r="r" b="b"/>
            <a:pathLst>
              <a:path w="436625" h="436626">
                <a:moveTo>
                  <a:pt x="0" y="218312"/>
                </a:moveTo>
                <a:lnTo>
                  <a:pt x="724" y="236211"/>
                </a:lnTo>
                <a:lnTo>
                  <a:pt x="2858" y="253712"/>
                </a:lnTo>
                <a:lnTo>
                  <a:pt x="6347" y="270760"/>
                </a:lnTo>
                <a:lnTo>
                  <a:pt x="11134" y="287298"/>
                </a:lnTo>
                <a:lnTo>
                  <a:pt x="17162" y="303270"/>
                </a:lnTo>
                <a:lnTo>
                  <a:pt x="24376" y="318619"/>
                </a:lnTo>
                <a:lnTo>
                  <a:pt x="32719" y="333289"/>
                </a:lnTo>
                <a:lnTo>
                  <a:pt x="42135" y="347225"/>
                </a:lnTo>
                <a:lnTo>
                  <a:pt x="52567" y="360369"/>
                </a:lnTo>
                <a:lnTo>
                  <a:pt x="63960" y="372665"/>
                </a:lnTo>
                <a:lnTo>
                  <a:pt x="76256" y="384058"/>
                </a:lnTo>
                <a:lnTo>
                  <a:pt x="89400" y="394490"/>
                </a:lnTo>
                <a:lnTo>
                  <a:pt x="103336" y="403906"/>
                </a:lnTo>
                <a:lnTo>
                  <a:pt x="118006" y="412249"/>
                </a:lnTo>
                <a:lnTo>
                  <a:pt x="133355" y="419463"/>
                </a:lnTo>
                <a:lnTo>
                  <a:pt x="149327" y="425491"/>
                </a:lnTo>
                <a:lnTo>
                  <a:pt x="165865" y="430278"/>
                </a:lnTo>
                <a:lnTo>
                  <a:pt x="182913" y="433767"/>
                </a:lnTo>
                <a:lnTo>
                  <a:pt x="200414" y="435901"/>
                </a:lnTo>
                <a:lnTo>
                  <a:pt x="218312" y="436626"/>
                </a:lnTo>
                <a:lnTo>
                  <a:pt x="236211" y="435901"/>
                </a:lnTo>
                <a:lnTo>
                  <a:pt x="253712" y="433767"/>
                </a:lnTo>
                <a:lnTo>
                  <a:pt x="270760" y="430278"/>
                </a:lnTo>
                <a:lnTo>
                  <a:pt x="287298" y="425491"/>
                </a:lnTo>
                <a:lnTo>
                  <a:pt x="303270" y="419463"/>
                </a:lnTo>
                <a:lnTo>
                  <a:pt x="318619" y="412249"/>
                </a:lnTo>
                <a:lnTo>
                  <a:pt x="333289" y="403906"/>
                </a:lnTo>
                <a:lnTo>
                  <a:pt x="347225" y="394490"/>
                </a:lnTo>
                <a:lnTo>
                  <a:pt x="360369" y="384058"/>
                </a:lnTo>
                <a:lnTo>
                  <a:pt x="372665" y="372665"/>
                </a:lnTo>
                <a:lnTo>
                  <a:pt x="384058" y="360369"/>
                </a:lnTo>
                <a:lnTo>
                  <a:pt x="394490" y="347225"/>
                </a:lnTo>
                <a:lnTo>
                  <a:pt x="403906" y="333289"/>
                </a:lnTo>
                <a:lnTo>
                  <a:pt x="412249" y="318619"/>
                </a:lnTo>
                <a:lnTo>
                  <a:pt x="419463" y="303270"/>
                </a:lnTo>
                <a:lnTo>
                  <a:pt x="425491" y="287298"/>
                </a:lnTo>
                <a:lnTo>
                  <a:pt x="430278" y="270760"/>
                </a:lnTo>
                <a:lnTo>
                  <a:pt x="433767" y="253712"/>
                </a:lnTo>
                <a:lnTo>
                  <a:pt x="435901" y="236211"/>
                </a:lnTo>
                <a:lnTo>
                  <a:pt x="436625" y="218312"/>
                </a:lnTo>
                <a:lnTo>
                  <a:pt x="435901" y="200397"/>
                </a:lnTo>
                <a:lnTo>
                  <a:pt x="433767" y="182882"/>
                </a:lnTo>
                <a:lnTo>
                  <a:pt x="430278" y="165824"/>
                </a:lnTo>
                <a:lnTo>
                  <a:pt x="425491" y="149278"/>
                </a:lnTo>
                <a:lnTo>
                  <a:pt x="419463" y="133302"/>
                </a:lnTo>
                <a:lnTo>
                  <a:pt x="412249" y="117950"/>
                </a:lnTo>
                <a:lnTo>
                  <a:pt x="403906" y="103279"/>
                </a:lnTo>
                <a:lnTo>
                  <a:pt x="394490" y="89346"/>
                </a:lnTo>
                <a:lnTo>
                  <a:pt x="384058" y="76204"/>
                </a:lnTo>
                <a:lnTo>
                  <a:pt x="372665" y="63912"/>
                </a:lnTo>
                <a:lnTo>
                  <a:pt x="360369" y="52525"/>
                </a:lnTo>
                <a:lnTo>
                  <a:pt x="347225" y="42098"/>
                </a:lnTo>
                <a:lnTo>
                  <a:pt x="333289" y="32689"/>
                </a:lnTo>
                <a:lnTo>
                  <a:pt x="318619" y="24352"/>
                </a:lnTo>
                <a:lnTo>
                  <a:pt x="303270" y="17144"/>
                </a:lnTo>
                <a:lnTo>
                  <a:pt x="287298" y="11122"/>
                </a:lnTo>
                <a:lnTo>
                  <a:pt x="270760" y="6340"/>
                </a:lnTo>
                <a:lnTo>
                  <a:pt x="253712" y="2855"/>
                </a:lnTo>
                <a:lnTo>
                  <a:pt x="236211" y="723"/>
                </a:lnTo>
                <a:lnTo>
                  <a:pt x="218312" y="0"/>
                </a:lnTo>
                <a:lnTo>
                  <a:pt x="200414" y="723"/>
                </a:lnTo>
                <a:lnTo>
                  <a:pt x="182913" y="2855"/>
                </a:lnTo>
                <a:lnTo>
                  <a:pt x="165865" y="6340"/>
                </a:lnTo>
                <a:lnTo>
                  <a:pt x="149327" y="11122"/>
                </a:lnTo>
                <a:lnTo>
                  <a:pt x="133355" y="17144"/>
                </a:lnTo>
                <a:lnTo>
                  <a:pt x="118006" y="24352"/>
                </a:lnTo>
                <a:lnTo>
                  <a:pt x="103336" y="32689"/>
                </a:lnTo>
                <a:lnTo>
                  <a:pt x="89400" y="42098"/>
                </a:lnTo>
                <a:lnTo>
                  <a:pt x="76256" y="52525"/>
                </a:lnTo>
                <a:lnTo>
                  <a:pt x="63960" y="63912"/>
                </a:lnTo>
                <a:lnTo>
                  <a:pt x="52567" y="76204"/>
                </a:lnTo>
                <a:lnTo>
                  <a:pt x="42135" y="89346"/>
                </a:lnTo>
                <a:lnTo>
                  <a:pt x="32719" y="103279"/>
                </a:lnTo>
                <a:lnTo>
                  <a:pt x="24376" y="117950"/>
                </a:lnTo>
                <a:lnTo>
                  <a:pt x="17162" y="133302"/>
                </a:lnTo>
                <a:lnTo>
                  <a:pt x="11134" y="149278"/>
                </a:lnTo>
                <a:lnTo>
                  <a:pt x="6347" y="165824"/>
                </a:lnTo>
                <a:lnTo>
                  <a:pt x="2858" y="182882"/>
                </a:lnTo>
                <a:lnTo>
                  <a:pt x="724" y="200397"/>
                </a:lnTo>
                <a:lnTo>
                  <a:pt x="0" y="2183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61994" y="1712467"/>
            <a:ext cx="436625" cy="436626"/>
          </a:xfrm>
          <a:custGeom>
            <a:avLst/>
            <a:gdLst/>
            <a:ahLst/>
            <a:cxnLst/>
            <a:rect l="l" t="t" r="r" b="b"/>
            <a:pathLst>
              <a:path w="436625" h="436626">
                <a:moveTo>
                  <a:pt x="0" y="218312"/>
                </a:moveTo>
                <a:lnTo>
                  <a:pt x="724" y="200397"/>
                </a:lnTo>
                <a:lnTo>
                  <a:pt x="2858" y="182882"/>
                </a:lnTo>
                <a:lnTo>
                  <a:pt x="6347" y="165824"/>
                </a:lnTo>
                <a:lnTo>
                  <a:pt x="11134" y="149278"/>
                </a:lnTo>
                <a:lnTo>
                  <a:pt x="17162" y="133302"/>
                </a:lnTo>
                <a:lnTo>
                  <a:pt x="24376" y="117950"/>
                </a:lnTo>
                <a:lnTo>
                  <a:pt x="32719" y="103279"/>
                </a:lnTo>
                <a:lnTo>
                  <a:pt x="42135" y="89346"/>
                </a:lnTo>
                <a:lnTo>
                  <a:pt x="52567" y="76204"/>
                </a:lnTo>
                <a:lnTo>
                  <a:pt x="63960" y="63912"/>
                </a:lnTo>
                <a:lnTo>
                  <a:pt x="76256" y="52525"/>
                </a:lnTo>
                <a:lnTo>
                  <a:pt x="89400" y="42098"/>
                </a:lnTo>
                <a:lnTo>
                  <a:pt x="103336" y="32689"/>
                </a:lnTo>
                <a:lnTo>
                  <a:pt x="118006" y="24352"/>
                </a:lnTo>
                <a:lnTo>
                  <a:pt x="133355" y="17144"/>
                </a:lnTo>
                <a:lnTo>
                  <a:pt x="149327" y="11122"/>
                </a:lnTo>
                <a:lnTo>
                  <a:pt x="165865" y="6340"/>
                </a:lnTo>
                <a:lnTo>
                  <a:pt x="182913" y="2855"/>
                </a:lnTo>
                <a:lnTo>
                  <a:pt x="200414" y="723"/>
                </a:lnTo>
                <a:lnTo>
                  <a:pt x="218312" y="0"/>
                </a:lnTo>
                <a:lnTo>
                  <a:pt x="236211" y="723"/>
                </a:lnTo>
                <a:lnTo>
                  <a:pt x="253712" y="2855"/>
                </a:lnTo>
                <a:lnTo>
                  <a:pt x="270760" y="6340"/>
                </a:lnTo>
                <a:lnTo>
                  <a:pt x="287298" y="11122"/>
                </a:lnTo>
                <a:lnTo>
                  <a:pt x="303270" y="17144"/>
                </a:lnTo>
                <a:lnTo>
                  <a:pt x="318619" y="24352"/>
                </a:lnTo>
                <a:lnTo>
                  <a:pt x="333289" y="32689"/>
                </a:lnTo>
                <a:lnTo>
                  <a:pt x="347225" y="42098"/>
                </a:lnTo>
                <a:lnTo>
                  <a:pt x="360369" y="52525"/>
                </a:lnTo>
                <a:lnTo>
                  <a:pt x="372665" y="63912"/>
                </a:lnTo>
                <a:lnTo>
                  <a:pt x="384058" y="76204"/>
                </a:lnTo>
                <a:lnTo>
                  <a:pt x="394490" y="89346"/>
                </a:lnTo>
                <a:lnTo>
                  <a:pt x="403906" y="103279"/>
                </a:lnTo>
                <a:lnTo>
                  <a:pt x="412249" y="117950"/>
                </a:lnTo>
                <a:lnTo>
                  <a:pt x="419463" y="133302"/>
                </a:lnTo>
                <a:lnTo>
                  <a:pt x="425491" y="149278"/>
                </a:lnTo>
                <a:lnTo>
                  <a:pt x="430278" y="165824"/>
                </a:lnTo>
                <a:lnTo>
                  <a:pt x="433767" y="182882"/>
                </a:lnTo>
                <a:lnTo>
                  <a:pt x="435901" y="200397"/>
                </a:lnTo>
                <a:lnTo>
                  <a:pt x="436625" y="218312"/>
                </a:lnTo>
                <a:lnTo>
                  <a:pt x="435901" y="236211"/>
                </a:lnTo>
                <a:lnTo>
                  <a:pt x="433767" y="253712"/>
                </a:lnTo>
                <a:lnTo>
                  <a:pt x="430278" y="270760"/>
                </a:lnTo>
                <a:lnTo>
                  <a:pt x="425491" y="287298"/>
                </a:lnTo>
                <a:lnTo>
                  <a:pt x="419463" y="303270"/>
                </a:lnTo>
                <a:lnTo>
                  <a:pt x="412249" y="318619"/>
                </a:lnTo>
                <a:lnTo>
                  <a:pt x="403906" y="333289"/>
                </a:lnTo>
                <a:lnTo>
                  <a:pt x="394490" y="347225"/>
                </a:lnTo>
                <a:lnTo>
                  <a:pt x="384058" y="360369"/>
                </a:lnTo>
                <a:lnTo>
                  <a:pt x="372665" y="372665"/>
                </a:lnTo>
                <a:lnTo>
                  <a:pt x="360369" y="384058"/>
                </a:lnTo>
                <a:lnTo>
                  <a:pt x="347225" y="394490"/>
                </a:lnTo>
                <a:lnTo>
                  <a:pt x="333289" y="403906"/>
                </a:lnTo>
                <a:lnTo>
                  <a:pt x="318619" y="412249"/>
                </a:lnTo>
                <a:lnTo>
                  <a:pt x="303270" y="419463"/>
                </a:lnTo>
                <a:lnTo>
                  <a:pt x="287298" y="425491"/>
                </a:lnTo>
                <a:lnTo>
                  <a:pt x="270760" y="430278"/>
                </a:lnTo>
                <a:lnTo>
                  <a:pt x="253712" y="433767"/>
                </a:lnTo>
                <a:lnTo>
                  <a:pt x="236211" y="435901"/>
                </a:lnTo>
                <a:lnTo>
                  <a:pt x="218312" y="436626"/>
                </a:lnTo>
                <a:lnTo>
                  <a:pt x="200414" y="435901"/>
                </a:lnTo>
                <a:lnTo>
                  <a:pt x="182913" y="433767"/>
                </a:lnTo>
                <a:lnTo>
                  <a:pt x="165865" y="430278"/>
                </a:lnTo>
                <a:lnTo>
                  <a:pt x="149327" y="425491"/>
                </a:lnTo>
                <a:lnTo>
                  <a:pt x="133355" y="419463"/>
                </a:lnTo>
                <a:lnTo>
                  <a:pt x="118006" y="412249"/>
                </a:lnTo>
                <a:lnTo>
                  <a:pt x="103336" y="403906"/>
                </a:lnTo>
                <a:lnTo>
                  <a:pt x="89400" y="394490"/>
                </a:lnTo>
                <a:lnTo>
                  <a:pt x="76256" y="384058"/>
                </a:lnTo>
                <a:lnTo>
                  <a:pt x="63960" y="372665"/>
                </a:lnTo>
                <a:lnTo>
                  <a:pt x="52567" y="360369"/>
                </a:lnTo>
                <a:lnTo>
                  <a:pt x="42135" y="347225"/>
                </a:lnTo>
                <a:lnTo>
                  <a:pt x="32719" y="333289"/>
                </a:lnTo>
                <a:lnTo>
                  <a:pt x="24376" y="318619"/>
                </a:lnTo>
                <a:lnTo>
                  <a:pt x="17162" y="303270"/>
                </a:lnTo>
                <a:lnTo>
                  <a:pt x="11134" y="287298"/>
                </a:lnTo>
                <a:lnTo>
                  <a:pt x="6347" y="270760"/>
                </a:lnTo>
                <a:lnTo>
                  <a:pt x="2858" y="253712"/>
                </a:lnTo>
                <a:lnTo>
                  <a:pt x="724" y="236211"/>
                </a:lnTo>
                <a:lnTo>
                  <a:pt x="0" y="2183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46778" y="2020315"/>
            <a:ext cx="191008" cy="191008"/>
          </a:xfrm>
          <a:custGeom>
            <a:avLst/>
            <a:gdLst/>
            <a:ahLst/>
            <a:cxnLst/>
            <a:rect l="l" t="t" r="r" b="b"/>
            <a:pathLst>
              <a:path w="191008" h="191008">
                <a:moveTo>
                  <a:pt x="0" y="95504"/>
                </a:moveTo>
                <a:lnTo>
                  <a:pt x="449" y="104830"/>
                </a:lnTo>
                <a:lnTo>
                  <a:pt x="2907" y="118988"/>
                </a:lnTo>
                <a:lnTo>
                  <a:pt x="7363" y="132353"/>
                </a:lnTo>
                <a:lnTo>
                  <a:pt x="13656" y="144760"/>
                </a:lnTo>
                <a:lnTo>
                  <a:pt x="21623" y="156046"/>
                </a:lnTo>
                <a:lnTo>
                  <a:pt x="31103" y="166045"/>
                </a:lnTo>
                <a:lnTo>
                  <a:pt x="41932" y="174594"/>
                </a:lnTo>
                <a:lnTo>
                  <a:pt x="53949" y="181529"/>
                </a:lnTo>
                <a:lnTo>
                  <a:pt x="66991" y="186685"/>
                </a:lnTo>
                <a:lnTo>
                  <a:pt x="80897" y="189900"/>
                </a:lnTo>
                <a:lnTo>
                  <a:pt x="95504" y="191008"/>
                </a:lnTo>
                <a:lnTo>
                  <a:pt x="104830" y="190557"/>
                </a:lnTo>
                <a:lnTo>
                  <a:pt x="118988" y="188093"/>
                </a:lnTo>
                <a:lnTo>
                  <a:pt x="132353" y="183626"/>
                </a:lnTo>
                <a:lnTo>
                  <a:pt x="144760" y="177322"/>
                </a:lnTo>
                <a:lnTo>
                  <a:pt x="156046" y="169343"/>
                </a:lnTo>
                <a:lnTo>
                  <a:pt x="166045" y="159854"/>
                </a:lnTo>
                <a:lnTo>
                  <a:pt x="174594" y="149020"/>
                </a:lnTo>
                <a:lnTo>
                  <a:pt x="181529" y="137003"/>
                </a:lnTo>
                <a:lnTo>
                  <a:pt x="186685" y="123969"/>
                </a:lnTo>
                <a:lnTo>
                  <a:pt x="189900" y="110081"/>
                </a:lnTo>
                <a:lnTo>
                  <a:pt x="191008" y="95504"/>
                </a:lnTo>
                <a:lnTo>
                  <a:pt x="190557" y="86157"/>
                </a:lnTo>
                <a:lnTo>
                  <a:pt x="188093" y="71977"/>
                </a:lnTo>
                <a:lnTo>
                  <a:pt x="183626" y="58600"/>
                </a:lnTo>
                <a:lnTo>
                  <a:pt x="177322" y="46190"/>
                </a:lnTo>
                <a:lnTo>
                  <a:pt x="169343" y="34909"/>
                </a:lnTo>
                <a:lnTo>
                  <a:pt x="159854" y="24918"/>
                </a:lnTo>
                <a:lnTo>
                  <a:pt x="149020" y="16380"/>
                </a:lnTo>
                <a:lnTo>
                  <a:pt x="137003" y="9457"/>
                </a:lnTo>
                <a:lnTo>
                  <a:pt x="123969" y="4311"/>
                </a:lnTo>
                <a:lnTo>
                  <a:pt x="110081" y="1104"/>
                </a:lnTo>
                <a:lnTo>
                  <a:pt x="95504" y="0"/>
                </a:lnTo>
                <a:lnTo>
                  <a:pt x="86157" y="449"/>
                </a:lnTo>
                <a:lnTo>
                  <a:pt x="71977" y="2907"/>
                </a:lnTo>
                <a:lnTo>
                  <a:pt x="58600" y="7363"/>
                </a:lnTo>
                <a:lnTo>
                  <a:pt x="46190" y="13656"/>
                </a:lnTo>
                <a:lnTo>
                  <a:pt x="34909" y="21623"/>
                </a:lnTo>
                <a:lnTo>
                  <a:pt x="24918" y="31103"/>
                </a:lnTo>
                <a:lnTo>
                  <a:pt x="16380" y="41932"/>
                </a:lnTo>
                <a:lnTo>
                  <a:pt x="9457" y="53949"/>
                </a:lnTo>
                <a:lnTo>
                  <a:pt x="4311" y="66991"/>
                </a:lnTo>
                <a:lnTo>
                  <a:pt x="1104" y="80897"/>
                </a:lnTo>
                <a:lnTo>
                  <a:pt x="0" y="955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0522" y="1712467"/>
            <a:ext cx="300227" cy="300101"/>
          </a:xfrm>
          <a:custGeom>
            <a:avLst/>
            <a:gdLst/>
            <a:ahLst/>
            <a:cxnLst/>
            <a:rect l="l" t="t" r="r" b="b"/>
            <a:pathLst>
              <a:path w="300227" h="300101">
                <a:moveTo>
                  <a:pt x="0" y="149987"/>
                </a:moveTo>
                <a:lnTo>
                  <a:pt x="366" y="160552"/>
                </a:lnTo>
                <a:lnTo>
                  <a:pt x="2071" y="174973"/>
                </a:lnTo>
                <a:lnTo>
                  <a:pt x="5108" y="188942"/>
                </a:lnTo>
                <a:lnTo>
                  <a:pt x="9409" y="202394"/>
                </a:lnTo>
                <a:lnTo>
                  <a:pt x="14908" y="215262"/>
                </a:lnTo>
                <a:lnTo>
                  <a:pt x="21539" y="227480"/>
                </a:lnTo>
                <a:lnTo>
                  <a:pt x="29235" y="238982"/>
                </a:lnTo>
                <a:lnTo>
                  <a:pt x="37928" y="249703"/>
                </a:lnTo>
                <a:lnTo>
                  <a:pt x="47554" y="259575"/>
                </a:lnTo>
                <a:lnTo>
                  <a:pt x="58045" y="268534"/>
                </a:lnTo>
                <a:lnTo>
                  <a:pt x="69334" y="276512"/>
                </a:lnTo>
                <a:lnTo>
                  <a:pt x="81355" y="283444"/>
                </a:lnTo>
                <a:lnTo>
                  <a:pt x="94042" y="289264"/>
                </a:lnTo>
                <a:lnTo>
                  <a:pt x="107328" y="293906"/>
                </a:lnTo>
                <a:lnTo>
                  <a:pt x="121146" y="297303"/>
                </a:lnTo>
                <a:lnTo>
                  <a:pt x="135430" y="299390"/>
                </a:lnTo>
                <a:lnTo>
                  <a:pt x="150113" y="300101"/>
                </a:lnTo>
                <a:lnTo>
                  <a:pt x="160679" y="299735"/>
                </a:lnTo>
                <a:lnTo>
                  <a:pt x="175100" y="298032"/>
                </a:lnTo>
                <a:lnTo>
                  <a:pt x="189069" y="295000"/>
                </a:lnTo>
                <a:lnTo>
                  <a:pt x="202521" y="290705"/>
                </a:lnTo>
                <a:lnTo>
                  <a:pt x="215389" y="285213"/>
                </a:lnTo>
                <a:lnTo>
                  <a:pt x="227607" y="278590"/>
                </a:lnTo>
                <a:lnTo>
                  <a:pt x="239109" y="270902"/>
                </a:lnTo>
                <a:lnTo>
                  <a:pt x="249830" y="262215"/>
                </a:lnTo>
                <a:lnTo>
                  <a:pt x="259702" y="252596"/>
                </a:lnTo>
                <a:lnTo>
                  <a:pt x="268661" y="242109"/>
                </a:lnTo>
                <a:lnTo>
                  <a:pt x="276639" y="230822"/>
                </a:lnTo>
                <a:lnTo>
                  <a:pt x="283571" y="218801"/>
                </a:lnTo>
                <a:lnTo>
                  <a:pt x="289391" y="206111"/>
                </a:lnTo>
                <a:lnTo>
                  <a:pt x="294033" y="192818"/>
                </a:lnTo>
                <a:lnTo>
                  <a:pt x="297430" y="178989"/>
                </a:lnTo>
                <a:lnTo>
                  <a:pt x="299517" y="164690"/>
                </a:lnTo>
                <a:lnTo>
                  <a:pt x="300227" y="149987"/>
                </a:lnTo>
                <a:lnTo>
                  <a:pt x="299869" y="139535"/>
                </a:lnTo>
                <a:lnTo>
                  <a:pt x="298174" y="125125"/>
                </a:lnTo>
                <a:lnTo>
                  <a:pt x="295149" y="111164"/>
                </a:lnTo>
                <a:lnTo>
                  <a:pt x="290859" y="97719"/>
                </a:lnTo>
                <a:lnTo>
                  <a:pt x="285371" y="84855"/>
                </a:lnTo>
                <a:lnTo>
                  <a:pt x="278751" y="72639"/>
                </a:lnTo>
                <a:lnTo>
                  <a:pt x="271064" y="61137"/>
                </a:lnTo>
                <a:lnTo>
                  <a:pt x="262377" y="50417"/>
                </a:lnTo>
                <a:lnTo>
                  <a:pt x="252757" y="40543"/>
                </a:lnTo>
                <a:lnTo>
                  <a:pt x="242269" y="31582"/>
                </a:lnTo>
                <a:lnTo>
                  <a:pt x="230979" y="23601"/>
                </a:lnTo>
                <a:lnTo>
                  <a:pt x="218954" y="16666"/>
                </a:lnTo>
                <a:lnTo>
                  <a:pt x="206260" y="10843"/>
                </a:lnTo>
                <a:lnTo>
                  <a:pt x="192962" y="6198"/>
                </a:lnTo>
                <a:lnTo>
                  <a:pt x="179128" y="2799"/>
                </a:lnTo>
                <a:lnTo>
                  <a:pt x="164823" y="710"/>
                </a:lnTo>
                <a:lnTo>
                  <a:pt x="150113" y="0"/>
                </a:lnTo>
                <a:lnTo>
                  <a:pt x="139661" y="358"/>
                </a:lnTo>
                <a:lnTo>
                  <a:pt x="125248" y="2053"/>
                </a:lnTo>
                <a:lnTo>
                  <a:pt x="111282" y="5077"/>
                </a:lnTo>
                <a:lnTo>
                  <a:pt x="97830" y="9366"/>
                </a:lnTo>
                <a:lnTo>
                  <a:pt x="84957" y="14853"/>
                </a:lnTo>
                <a:lnTo>
                  <a:pt x="72732" y="21471"/>
                </a:lnTo>
                <a:lnTo>
                  <a:pt x="61219" y="29155"/>
                </a:lnTo>
                <a:lnTo>
                  <a:pt x="50487" y="37837"/>
                </a:lnTo>
                <a:lnTo>
                  <a:pt x="40602" y="47452"/>
                </a:lnTo>
                <a:lnTo>
                  <a:pt x="31630" y="57933"/>
                </a:lnTo>
                <a:lnTo>
                  <a:pt x="23638" y="69215"/>
                </a:lnTo>
                <a:lnTo>
                  <a:pt x="16693" y="81229"/>
                </a:lnTo>
                <a:lnTo>
                  <a:pt x="10861" y="93912"/>
                </a:lnTo>
                <a:lnTo>
                  <a:pt x="6209" y="107195"/>
                </a:lnTo>
                <a:lnTo>
                  <a:pt x="2804" y="121012"/>
                </a:lnTo>
                <a:lnTo>
                  <a:pt x="712" y="135298"/>
                </a:lnTo>
                <a:lnTo>
                  <a:pt x="0" y="14998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30522" y="1712467"/>
            <a:ext cx="300227" cy="300101"/>
          </a:xfrm>
          <a:custGeom>
            <a:avLst/>
            <a:gdLst/>
            <a:ahLst/>
            <a:cxnLst/>
            <a:rect l="l" t="t" r="r" b="b"/>
            <a:pathLst>
              <a:path w="300227" h="300101">
                <a:moveTo>
                  <a:pt x="0" y="149987"/>
                </a:moveTo>
                <a:lnTo>
                  <a:pt x="712" y="135298"/>
                </a:lnTo>
                <a:lnTo>
                  <a:pt x="2804" y="121012"/>
                </a:lnTo>
                <a:lnTo>
                  <a:pt x="6209" y="107195"/>
                </a:lnTo>
                <a:lnTo>
                  <a:pt x="10861" y="93912"/>
                </a:lnTo>
                <a:lnTo>
                  <a:pt x="16693" y="81229"/>
                </a:lnTo>
                <a:lnTo>
                  <a:pt x="23638" y="69215"/>
                </a:lnTo>
                <a:lnTo>
                  <a:pt x="31630" y="57933"/>
                </a:lnTo>
                <a:lnTo>
                  <a:pt x="40602" y="47452"/>
                </a:lnTo>
                <a:lnTo>
                  <a:pt x="50487" y="37837"/>
                </a:lnTo>
                <a:lnTo>
                  <a:pt x="61219" y="29155"/>
                </a:lnTo>
                <a:lnTo>
                  <a:pt x="72732" y="21471"/>
                </a:lnTo>
                <a:lnTo>
                  <a:pt x="84957" y="14853"/>
                </a:lnTo>
                <a:lnTo>
                  <a:pt x="97830" y="9366"/>
                </a:lnTo>
                <a:lnTo>
                  <a:pt x="111282" y="5077"/>
                </a:lnTo>
                <a:lnTo>
                  <a:pt x="125248" y="2053"/>
                </a:lnTo>
                <a:lnTo>
                  <a:pt x="139661" y="358"/>
                </a:lnTo>
                <a:lnTo>
                  <a:pt x="150113" y="0"/>
                </a:lnTo>
                <a:lnTo>
                  <a:pt x="164823" y="710"/>
                </a:lnTo>
                <a:lnTo>
                  <a:pt x="179128" y="2799"/>
                </a:lnTo>
                <a:lnTo>
                  <a:pt x="192962" y="6198"/>
                </a:lnTo>
                <a:lnTo>
                  <a:pt x="206260" y="10843"/>
                </a:lnTo>
                <a:lnTo>
                  <a:pt x="218954" y="16666"/>
                </a:lnTo>
                <a:lnTo>
                  <a:pt x="230979" y="23601"/>
                </a:lnTo>
                <a:lnTo>
                  <a:pt x="242269" y="31582"/>
                </a:lnTo>
                <a:lnTo>
                  <a:pt x="252757" y="40543"/>
                </a:lnTo>
                <a:lnTo>
                  <a:pt x="262377" y="50417"/>
                </a:lnTo>
                <a:lnTo>
                  <a:pt x="271064" y="61137"/>
                </a:lnTo>
                <a:lnTo>
                  <a:pt x="278751" y="72639"/>
                </a:lnTo>
                <a:lnTo>
                  <a:pt x="285371" y="84855"/>
                </a:lnTo>
                <a:lnTo>
                  <a:pt x="290859" y="97719"/>
                </a:lnTo>
                <a:lnTo>
                  <a:pt x="295149" y="111164"/>
                </a:lnTo>
                <a:lnTo>
                  <a:pt x="298174" y="125125"/>
                </a:lnTo>
                <a:lnTo>
                  <a:pt x="299869" y="139535"/>
                </a:lnTo>
                <a:lnTo>
                  <a:pt x="300227" y="149987"/>
                </a:lnTo>
                <a:lnTo>
                  <a:pt x="299517" y="164690"/>
                </a:lnTo>
                <a:lnTo>
                  <a:pt x="297430" y="178989"/>
                </a:lnTo>
                <a:lnTo>
                  <a:pt x="294033" y="192818"/>
                </a:lnTo>
                <a:lnTo>
                  <a:pt x="289391" y="206111"/>
                </a:lnTo>
                <a:lnTo>
                  <a:pt x="283571" y="218801"/>
                </a:lnTo>
                <a:lnTo>
                  <a:pt x="276639" y="230822"/>
                </a:lnTo>
                <a:lnTo>
                  <a:pt x="268661" y="242109"/>
                </a:lnTo>
                <a:lnTo>
                  <a:pt x="259702" y="252596"/>
                </a:lnTo>
                <a:lnTo>
                  <a:pt x="249830" y="262215"/>
                </a:lnTo>
                <a:lnTo>
                  <a:pt x="239109" y="270902"/>
                </a:lnTo>
                <a:lnTo>
                  <a:pt x="227607" y="278590"/>
                </a:lnTo>
                <a:lnTo>
                  <a:pt x="215389" y="285213"/>
                </a:lnTo>
                <a:lnTo>
                  <a:pt x="202521" y="290705"/>
                </a:lnTo>
                <a:lnTo>
                  <a:pt x="189069" y="295000"/>
                </a:lnTo>
                <a:lnTo>
                  <a:pt x="175100" y="298032"/>
                </a:lnTo>
                <a:lnTo>
                  <a:pt x="160679" y="299735"/>
                </a:lnTo>
                <a:lnTo>
                  <a:pt x="150113" y="300101"/>
                </a:lnTo>
                <a:lnTo>
                  <a:pt x="135430" y="299390"/>
                </a:lnTo>
                <a:lnTo>
                  <a:pt x="121146" y="297303"/>
                </a:lnTo>
                <a:lnTo>
                  <a:pt x="107328" y="293906"/>
                </a:lnTo>
                <a:lnTo>
                  <a:pt x="94042" y="289264"/>
                </a:lnTo>
                <a:lnTo>
                  <a:pt x="81355" y="283444"/>
                </a:lnTo>
                <a:lnTo>
                  <a:pt x="69334" y="276512"/>
                </a:lnTo>
                <a:lnTo>
                  <a:pt x="58045" y="268534"/>
                </a:lnTo>
                <a:lnTo>
                  <a:pt x="47554" y="259575"/>
                </a:lnTo>
                <a:lnTo>
                  <a:pt x="37928" y="249703"/>
                </a:lnTo>
                <a:lnTo>
                  <a:pt x="29235" y="238982"/>
                </a:lnTo>
                <a:lnTo>
                  <a:pt x="21539" y="227480"/>
                </a:lnTo>
                <a:lnTo>
                  <a:pt x="14908" y="215262"/>
                </a:lnTo>
                <a:lnTo>
                  <a:pt x="9409" y="202394"/>
                </a:lnTo>
                <a:lnTo>
                  <a:pt x="5108" y="188942"/>
                </a:lnTo>
                <a:lnTo>
                  <a:pt x="2071" y="174973"/>
                </a:lnTo>
                <a:lnTo>
                  <a:pt x="366" y="160552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38675" y="1915795"/>
            <a:ext cx="191008" cy="191007"/>
          </a:xfrm>
          <a:custGeom>
            <a:avLst/>
            <a:gdLst/>
            <a:ahLst/>
            <a:cxnLst/>
            <a:rect l="l" t="t" r="r" b="b"/>
            <a:pathLst>
              <a:path w="191008" h="191007">
                <a:moveTo>
                  <a:pt x="0" y="95503"/>
                </a:moveTo>
                <a:lnTo>
                  <a:pt x="450" y="104830"/>
                </a:lnTo>
                <a:lnTo>
                  <a:pt x="2914" y="118988"/>
                </a:lnTo>
                <a:lnTo>
                  <a:pt x="7381" y="132353"/>
                </a:lnTo>
                <a:lnTo>
                  <a:pt x="13685" y="144760"/>
                </a:lnTo>
                <a:lnTo>
                  <a:pt x="21664" y="156046"/>
                </a:lnTo>
                <a:lnTo>
                  <a:pt x="31153" y="166045"/>
                </a:lnTo>
                <a:lnTo>
                  <a:pt x="41987" y="174594"/>
                </a:lnTo>
                <a:lnTo>
                  <a:pt x="54004" y="181529"/>
                </a:lnTo>
                <a:lnTo>
                  <a:pt x="67038" y="186685"/>
                </a:lnTo>
                <a:lnTo>
                  <a:pt x="80926" y="189900"/>
                </a:lnTo>
                <a:lnTo>
                  <a:pt x="95503" y="191007"/>
                </a:lnTo>
                <a:lnTo>
                  <a:pt x="104830" y="190557"/>
                </a:lnTo>
                <a:lnTo>
                  <a:pt x="118988" y="188093"/>
                </a:lnTo>
                <a:lnTo>
                  <a:pt x="132353" y="183626"/>
                </a:lnTo>
                <a:lnTo>
                  <a:pt x="144760" y="177322"/>
                </a:lnTo>
                <a:lnTo>
                  <a:pt x="156046" y="169343"/>
                </a:lnTo>
                <a:lnTo>
                  <a:pt x="166045" y="159854"/>
                </a:lnTo>
                <a:lnTo>
                  <a:pt x="174594" y="149020"/>
                </a:lnTo>
                <a:lnTo>
                  <a:pt x="181529" y="137003"/>
                </a:lnTo>
                <a:lnTo>
                  <a:pt x="186685" y="123969"/>
                </a:lnTo>
                <a:lnTo>
                  <a:pt x="189900" y="110081"/>
                </a:lnTo>
                <a:lnTo>
                  <a:pt x="191008" y="95503"/>
                </a:lnTo>
                <a:lnTo>
                  <a:pt x="190557" y="86177"/>
                </a:lnTo>
                <a:lnTo>
                  <a:pt x="188093" y="72019"/>
                </a:lnTo>
                <a:lnTo>
                  <a:pt x="183626" y="58654"/>
                </a:lnTo>
                <a:lnTo>
                  <a:pt x="177322" y="46247"/>
                </a:lnTo>
                <a:lnTo>
                  <a:pt x="169343" y="34961"/>
                </a:lnTo>
                <a:lnTo>
                  <a:pt x="159854" y="24962"/>
                </a:lnTo>
                <a:lnTo>
                  <a:pt x="149020" y="16413"/>
                </a:lnTo>
                <a:lnTo>
                  <a:pt x="137003" y="9478"/>
                </a:lnTo>
                <a:lnTo>
                  <a:pt x="123969" y="4322"/>
                </a:lnTo>
                <a:lnTo>
                  <a:pt x="110081" y="1107"/>
                </a:lnTo>
                <a:lnTo>
                  <a:pt x="95503" y="0"/>
                </a:lnTo>
                <a:lnTo>
                  <a:pt x="86177" y="450"/>
                </a:lnTo>
                <a:lnTo>
                  <a:pt x="72019" y="2914"/>
                </a:lnTo>
                <a:lnTo>
                  <a:pt x="58654" y="7381"/>
                </a:lnTo>
                <a:lnTo>
                  <a:pt x="46247" y="13685"/>
                </a:lnTo>
                <a:lnTo>
                  <a:pt x="34961" y="21664"/>
                </a:lnTo>
                <a:lnTo>
                  <a:pt x="24962" y="31153"/>
                </a:lnTo>
                <a:lnTo>
                  <a:pt x="16413" y="41987"/>
                </a:lnTo>
                <a:lnTo>
                  <a:pt x="9478" y="54004"/>
                </a:lnTo>
                <a:lnTo>
                  <a:pt x="4322" y="67038"/>
                </a:lnTo>
                <a:lnTo>
                  <a:pt x="1107" y="80926"/>
                </a:lnTo>
                <a:lnTo>
                  <a:pt x="0" y="95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38675" y="1915795"/>
            <a:ext cx="191008" cy="191007"/>
          </a:xfrm>
          <a:custGeom>
            <a:avLst/>
            <a:gdLst/>
            <a:ahLst/>
            <a:cxnLst/>
            <a:rect l="l" t="t" r="r" b="b"/>
            <a:pathLst>
              <a:path w="191008" h="191007">
                <a:moveTo>
                  <a:pt x="0" y="95503"/>
                </a:moveTo>
                <a:lnTo>
                  <a:pt x="1107" y="80926"/>
                </a:lnTo>
                <a:lnTo>
                  <a:pt x="4322" y="67038"/>
                </a:lnTo>
                <a:lnTo>
                  <a:pt x="9478" y="54004"/>
                </a:lnTo>
                <a:lnTo>
                  <a:pt x="16413" y="41987"/>
                </a:lnTo>
                <a:lnTo>
                  <a:pt x="24962" y="31153"/>
                </a:lnTo>
                <a:lnTo>
                  <a:pt x="34961" y="21664"/>
                </a:lnTo>
                <a:lnTo>
                  <a:pt x="46247" y="13685"/>
                </a:lnTo>
                <a:lnTo>
                  <a:pt x="58654" y="7381"/>
                </a:lnTo>
                <a:lnTo>
                  <a:pt x="72019" y="2914"/>
                </a:lnTo>
                <a:lnTo>
                  <a:pt x="86177" y="450"/>
                </a:lnTo>
                <a:lnTo>
                  <a:pt x="95503" y="0"/>
                </a:lnTo>
                <a:lnTo>
                  <a:pt x="110081" y="1107"/>
                </a:lnTo>
                <a:lnTo>
                  <a:pt x="123969" y="4322"/>
                </a:lnTo>
                <a:lnTo>
                  <a:pt x="137003" y="9478"/>
                </a:lnTo>
                <a:lnTo>
                  <a:pt x="149020" y="16413"/>
                </a:lnTo>
                <a:lnTo>
                  <a:pt x="159854" y="24962"/>
                </a:lnTo>
                <a:lnTo>
                  <a:pt x="169343" y="34961"/>
                </a:lnTo>
                <a:lnTo>
                  <a:pt x="177322" y="46247"/>
                </a:lnTo>
                <a:lnTo>
                  <a:pt x="183626" y="58654"/>
                </a:lnTo>
                <a:lnTo>
                  <a:pt x="188093" y="72019"/>
                </a:lnTo>
                <a:lnTo>
                  <a:pt x="190557" y="86177"/>
                </a:lnTo>
                <a:lnTo>
                  <a:pt x="191008" y="95503"/>
                </a:lnTo>
                <a:lnTo>
                  <a:pt x="189900" y="110081"/>
                </a:lnTo>
                <a:lnTo>
                  <a:pt x="186685" y="123969"/>
                </a:lnTo>
                <a:lnTo>
                  <a:pt x="181529" y="137003"/>
                </a:lnTo>
                <a:lnTo>
                  <a:pt x="174594" y="149020"/>
                </a:lnTo>
                <a:lnTo>
                  <a:pt x="166045" y="159854"/>
                </a:lnTo>
                <a:lnTo>
                  <a:pt x="156046" y="169343"/>
                </a:lnTo>
                <a:lnTo>
                  <a:pt x="144760" y="177322"/>
                </a:lnTo>
                <a:lnTo>
                  <a:pt x="132353" y="183626"/>
                </a:lnTo>
                <a:lnTo>
                  <a:pt x="118988" y="188093"/>
                </a:lnTo>
                <a:lnTo>
                  <a:pt x="104830" y="190557"/>
                </a:lnTo>
                <a:lnTo>
                  <a:pt x="95503" y="191007"/>
                </a:lnTo>
                <a:lnTo>
                  <a:pt x="80926" y="189900"/>
                </a:lnTo>
                <a:lnTo>
                  <a:pt x="67038" y="186685"/>
                </a:lnTo>
                <a:lnTo>
                  <a:pt x="54004" y="181529"/>
                </a:lnTo>
                <a:lnTo>
                  <a:pt x="41987" y="174594"/>
                </a:lnTo>
                <a:lnTo>
                  <a:pt x="31153" y="166045"/>
                </a:lnTo>
                <a:lnTo>
                  <a:pt x="21664" y="156046"/>
                </a:lnTo>
                <a:lnTo>
                  <a:pt x="13685" y="144760"/>
                </a:lnTo>
                <a:lnTo>
                  <a:pt x="7381" y="132353"/>
                </a:lnTo>
                <a:lnTo>
                  <a:pt x="2914" y="118988"/>
                </a:lnTo>
                <a:lnTo>
                  <a:pt x="450" y="104830"/>
                </a:lnTo>
                <a:lnTo>
                  <a:pt x="0" y="955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38649" y="1659001"/>
            <a:ext cx="436625" cy="436625"/>
          </a:xfrm>
          <a:custGeom>
            <a:avLst/>
            <a:gdLst/>
            <a:ahLst/>
            <a:cxnLst/>
            <a:rect l="l" t="t" r="r" b="b"/>
            <a:pathLst>
              <a:path w="436625" h="436625">
                <a:moveTo>
                  <a:pt x="0" y="218312"/>
                </a:moveTo>
                <a:lnTo>
                  <a:pt x="724" y="236211"/>
                </a:lnTo>
                <a:lnTo>
                  <a:pt x="2858" y="253712"/>
                </a:lnTo>
                <a:lnTo>
                  <a:pt x="6347" y="270760"/>
                </a:lnTo>
                <a:lnTo>
                  <a:pt x="11134" y="287298"/>
                </a:lnTo>
                <a:lnTo>
                  <a:pt x="17162" y="303270"/>
                </a:lnTo>
                <a:lnTo>
                  <a:pt x="24376" y="318619"/>
                </a:lnTo>
                <a:lnTo>
                  <a:pt x="32719" y="333289"/>
                </a:lnTo>
                <a:lnTo>
                  <a:pt x="42135" y="347225"/>
                </a:lnTo>
                <a:lnTo>
                  <a:pt x="52567" y="360369"/>
                </a:lnTo>
                <a:lnTo>
                  <a:pt x="63960" y="372665"/>
                </a:lnTo>
                <a:lnTo>
                  <a:pt x="76256" y="384058"/>
                </a:lnTo>
                <a:lnTo>
                  <a:pt x="89400" y="394490"/>
                </a:lnTo>
                <a:lnTo>
                  <a:pt x="103336" y="403906"/>
                </a:lnTo>
                <a:lnTo>
                  <a:pt x="118006" y="412249"/>
                </a:lnTo>
                <a:lnTo>
                  <a:pt x="133355" y="419463"/>
                </a:lnTo>
                <a:lnTo>
                  <a:pt x="149327" y="425491"/>
                </a:lnTo>
                <a:lnTo>
                  <a:pt x="165865" y="430278"/>
                </a:lnTo>
                <a:lnTo>
                  <a:pt x="182913" y="433767"/>
                </a:lnTo>
                <a:lnTo>
                  <a:pt x="200414" y="435901"/>
                </a:lnTo>
                <a:lnTo>
                  <a:pt x="218312" y="436625"/>
                </a:lnTo>
                <a:lnTo>
                  <a:pt x="236228" y="435901"/>
                </a:lnTo>
                <a:lnTo>
                  <a:pt x="253743" y="433767"/>
                </a:lnTo>
                <a:lnTo>
                  <a:pt x="270801" y="430278"/>
                </a:lnTo>
                <a:lnTo>
                  <a:pt x="287347" y="425491"/>
                </a:lnTo>
                <a:lnTo>
                  <a:pt x="303323" y="419463"/>
                </a:lnTo>
                <a:lnTo>
                  <a:pt x="318675" y="412249"/>
                </a:lnTo>
                <a:lnTo>
                  <a:pt x="333346" y="403906"/>
                </a:lnTo>
                <a:lnTo>
                  <a:pt x="347279" y="394490"/>
                </a:lnTo>
                <a:lnTo>
                  <a:pt x="360421" y="384058"/>
                </a:lnTo>
                <a:lnTo>
                  <a:pt x="372713" y="372665"/>
                </a:lnTo>
                <a:lnTo>
                  <a:pt x="384100" y="360369"/>
                </a:lnTo>
                <a:lnTo>
                  <a:pt x="394527" y="347225"/>
                </a:lnTo>
                <a:lnTo>
                  <a:pt x="403936" y="333289"/>
                </a:lnTo>
                <a:lnTo>
                  <a:pt x="412273" y="318619"/>
                </a:lnTo>
                <a:lnTo>
                  <a:pt x="419481" y="303270"/>
                </a:lnTo>
                <a:lnTo>
                  <a:pt x="425503" y="287298"/>
                </a:lnTo>
                <a:lnTo>
                  <a:pt x="430285" y="270760"/>
                </a:lnTo>
                <a:lnTo>
                  <a:pt x="433770" y="253712"/>
                </a:lnTo>
                <a:lnTo>
                  <a:pt x="435902" y="236211"/>
                </a:lnTo>
                <a:lnTo>
                  <a:pt x="436625" y="218312"/>
                </a:lnTo>
                <a:lnTo>
                  <a:pt x="435902" y="200397"/>
                </a:lnTo>
                <a:lnTo>
                  <a:pt x="433770" y="182882"/>
                </a:lnTo>
                <a:lnTo>
                  <a:pt x="430285" y="165824"/>
                </a:lnTo>
                <a:lnTo>
                  <a:pt x="425503" y="149278"/>
                </a:lnTo>
                <a:lnTo>
                  <a:pt x="419481" y="133302"/>
                </a:lnTo>
                <a:lnTo>
                  <a:pt x="412273" y="117950"/>
                </a:lnTo>
                <a:lnTo>
                  <a:pt x="403936" y="103279"/>
                </a:lnTo>
                <a:lnTo>
                  <a:pt x="394527" y="89346"/>
                </a:lnTo>
                <a:lnTo>
                  <a:pt x="384100" y="76204"/>
                </a:lnTo>
                <a:lnTo>
                  <a:pt x="372713" y="63912"/>
                </a:lnTo>
                <a:lnTo>
                  <a:pt x="360421" y="52525"/>
                </a:lnTo>
                <a:lnTo>
                  <a:pt x="347279" y="42098"/>
                </a:lnTo>
                <a:lnTo>
                  <a:pt x="333346" y="32689"/>
                </a:lnTo>
                <a:lnTo>
                  <a:pt x="318675" y="24352"/>
                </a:lnTo>
                <a:lnTo>
                  <a:pt x="303323" y="17145"/>
                </a:lnTo>
                <a:lnTo>
                  <a:pt x="287347" y="11122"/>
                </a:lnTo>
                <a:lnTo>
                  <a:pt x="270801" y="6340"/>
                </a:lnTo>
                <a:lnTo>
                  <a:pt x="253743" y="2855"/>
                </a:lnTo>
                <a:lnTo>
                  <a:pt x="236228" y="723"/>
                </a:lnTo>
                <a:lnTo>
                  <a:pt x="218312" y="0"/>
                </a:lnTo>
                <a:lnTo>
                  <a:pt x="200414" y="723"/>
                </a:lnTo>
                <a:lnTo>
                  <a:pt x="182913" y="2855"/>
                </a:lnTo>
                <a:lnTo>
                  <a:pt x="165865" y="6340"/>
                </a:lnTo>
                <a:lnTo>
                  <a:pt x="149327" y="11122"/>
                </a:lnTo>
                <a:lnTo>
                  <a:pt x="133355" y="17144"/>
                </a:lnTo>
                <a:lnTo>
                  <a:pt x="118006" y="24352"/>
                </a:lnTo>
                <a:lnTo>
                  <a:pt x="103336" y="32689"/>
                </a:lnTo>
                <a:lnTo>
                  <a:pt x="89400" y="42098"/>
                </a:lnTo>
                <a:lnTo>
                  <a:pt x="76256" y="52525"/>
                </a:lnTo>
                <a:lnTo>
                  <a:pt x="63960" y="63912"/>
                </a:lnTo>
                <a:lnTo>
                  <a:pt x="52567" y="76204"/>
                </a:lnTo>
                <a:lnTo>
                  <a:pt x="42135" y="89346"/>
                </a:lnTo>
                <a:lnTo>
                  <a:pt x="32719" y="103279"/>
                </a:lnTo>
                <a:lnTo>
                  <a:pt x="24376" y="117950"/>
                </a:lnTo>
                <a:lnTo>
                  <a:pt x="17162" y="133302"/>
                </a:lnTo>
                <a:lnTo>
                  <a:pt x="11134" y="149278"/>
                </a:lnTo>
                <a:lnTo>
                  <a:pt x="6347" y="165824"/>
                </a:lnTo>
                <a:lnTo>
                  <a:pt x="2858" y="182882"/>
                </a:lnTo>
                <a:lnTo>
                  <a:pt x="724" y="200397"/>
                </a:lnTo>
                <a:lnTo>
                  <a:pt x="0" y="2183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38649" y="1659001"/>
            <a:ext cx="436625" cy="436625"/>
          </a:xfrm>
          <a:custGeom>
            <a:avLst/>
            <a:gdLst/>
            <a:ahLst/>
            <a:cxnLst/>
            <a:rect l="l" t="t" r="r" b="b"/>
            <a:pathLst>
              <a:path w="436625" h="436625">
                <a:moveTo>
                  <a:pt x="0" y="218312"/>
                </a:moveTo>
                <a:lnTo>
                  <a:pt x="724" y="200397"/>
                </a:lnTo>
                <a:lnTo>
                  <a:pt x="2858" y="182882"/>
                </a:lnTo>
                <a:lnTo>
                  <a:pt x="6347" y="165824"/>
                </a:lnTo>
                <a:lnTo>
                  <a:pt x="11134" y="149278"/>
                </a:lnTo>
                <a:lnTo>
                  <a:pt x="17162" y="133302"/>
                </a:lnTo>
                <a:lnTo>
                  <a:pt x="24376" y="117950"/>
                </a:lnTo>
                <a:lnTo>
                  <a:pt x="32719" y="103279"/>
                </a:lnTo>
                <a:lnTo>
                  <a:pt x="42135" y="89346"/>
                </a:lnTo>
                <a:lnTo>
                  <a:pt x="52567" y="76204"/>
                </a:lnTo>
                <a:lnTo>
                  <a:pt x="63960" y="63912"/>
                </a:lnTo>
                <a:lnTo>
                  <a:pt x="76256" y="52525"/>
                </a:lnTo>
                <a:lnTo>
                  <a:pt x="89400" y="42098"/>
                </a:lnTo>
                <a:lnTo>
                  <a:pt x="103336" y="32689"/>
                </a:lnTo>
                <a:lnTo>
                  <a:pt x="118006" y="24352"/>
                </a:lnTo>
                <a:lnTo>
                  <a:pt x="133355" y="17144"/>
                </a:lnTo>
                <a:lnTo>
                  <a:pt x="149327" y="11122"/>
                </a:lnTo>
                <a:lnTo>
                  <a:pt x="165865" y="6340"/>
                </a:lnTo>
                <a:lnTo>
                  <a:pt x="182913" y="2855"/>
                </a:lnTo>
                <a:lnTo>
                  <a:pt x="200414" y="723"/>
                </a:lnTo>
                <a:lnTo>
                  <a:pt x="218312" y="0"/>
                </a:lnTo>
                <a:lnTo>
                  <a:pt x="236228" y="723"/>
                </a:lnTo>
                <a:lnTo>
                  <a:pt x="253743" y="2855"/>
                </a:lnTo>
                <a:lnTo>
                  <a:pt x="270801" y="6340"/>
                </a:lnTo>
                <a:lnTo>
                  <a:pt x="287347" y="11122"/>
                </a:lnTo>
                <a:lnTo>
                  <a:pt x="303323" y="17145"/>
                </a:lnTo>
                <a:lnTo>
                  <a:pt x="318675" y="24352"/>
                </a:lnTo>
                <a:lnTo>
                  <a:pt x="333346" y="32689"/>
                </a:lnTo>
                <a:lnTo>
                  <a:pt x="347279" y="42098"/>
                </a:lnTo>
                <a:lnTo>
                  <a:pt x="360421" y="52525"/>
                </a:lnTo>
                <a:lnTo>
                  <a:pt x="372713" y="63912"/>
                </a:lnTo>
                <a:lnTo>
                  <a:pt x="384100" y="76204"/>
                </a:lnTo>
                <a:lnTo>
                  <a:pt x="394527" y="89346"/>
                </a:lnTo>
                <a:lnTo>
                  <a:pt x="403936" y="103279"/>
                </a:lnTo>
                <a:lnTo>
                  <a:pt x="412273" y="117950"/>
                </a:lnTo>
                <a:lnTo>
                  <a:pt x="419481" y="133302"/>
                </a:lnTo>
                <a:lnTo>
                  <a:pt x="425503" y="149278"/>
                </a:lnTo>
                <a:lnTo>
                  <a:pt x="430285" y="165824"/>
                </a:lnTo>
                <a:lnTo>
                  <a:pt x="433770" y="182882"/>
                </a:lnTo>
                <a:lnTo>
                  <a:pt x="435902" y="200397"/>
                </a:lnTo>
                <a:lnTo>
                  <a:pt x="436625" y="218312"/>
                </a:lnTo>
                <a:lnTo>
                  <a:pt x="435902" y="236211"/>
                </a:lnTo>
                <a:lnTo>
                  <a:pt x="433770" y="253712"/>
                </a:lnTo>
                <a:lnTo>
                  <a:pt x="430285" y="270760"/>
                </a:lnTo>
                <a:lnTo>
                  <a:pt x="425503" y="287298"/>
                </a:lnTo>
                <a:lnTo>
                  <a:pt x="419481" y="303270"/>
                </a:lnTo>
                <a:lnTo>
                  <a:pt x="412273" y="318619"/>
                </a:lnTo>
                <a:lnTo>
                  <a:pt x="403936" y="333289"/>
                </a:lnTo>
                <a:lnTo>
                  <a:pt x="394527" y="347225"/>
                </a:lnTo>
                <a:lnTo>
                  <a:pt x="384100" y="360369"/>
                </a:lnTo>
                <a:lnTo>
                  <a:pt x="372713" y="372665"/>
                </a:lnTo>
                <a:lnTo>
                  <a:pt x="360421" y="384058"/>
                </a:lnTo>
                <a:lnTo>
                  <a:pt x="347279" y="394490"/>
                </a:lnTo>
                <a:lnTo>
                  <a:pt x="333346" y="403906"/>
                </a:lnTo>
                <a:lnTo>
                  <a:pt x="318675" y="412249"/>
                </a:lnTo>
                <a:lnTo>
                  <a:pt x="303323" y="419463"/>
                </a:lnTo>
                <a:lnTo>
                  <a:pt x="287347" y="425491"/>
                </a:lnTo>
                <a:lnTo>
                  <a:pt x="270801" y="430278"/>
                </a:lnTo>
                <a:lnTo>
                  <a:pt x="253743" y="433767"/>
                </a:lnTo>
                <a:lnTo>
                  <a:pt x="236228" y="435901"/>
                </a:lnTo>
                <a:lnTo>
                  <a:pt x="218312" y="436625"/>
                </a:lnTo>
                <a:lnTo>
                  <a:pt x="200414" y="435901"/>
                </a:lnTo>
                <a:lnTo>
                  <a:pt x="182913" y="433767"/>
                </a:lnTo>
                <a:lnTo>
                  <a:pt x="165865" y="430278"/>
                </a:lnTo>
                <a:lnTo>
                  <a:pt x="149327" y="425491"/>
                </a:lnTo>
                <a:lnTo>
                  <a:pt x="133355" y="419463"/>
                </a:lnTo>
                <a:lnTo>
                  <a:pt x="118006" y="412249"/>
                </a:lnTo>
                <a:lnTo>
                  <a:pt x="103336" y="403906"/>
                </a:lnTo>
                <a:lnTo>
                  <a:pt x="89400" y="394490"/>
                </a:lnTo>
                <a:lnTo>
                  <a:pt x="76256" y="384058"/>
                </a:lnTo>
                <a:lnTo>
                  <a:pt x="63960" y="372665"/>
                </a:lnTo>
                <a:lnTo>
                  <a:pt x="52567" y="360369"/>
                </a:lnTo>
                <a:lnTo>
                  <a:pt x="42135" y="347225"/>
                </a:lnTo>
                <a:lnTo>
                  <a:pt x="32719" y="333289"/>
                </a:lnTo>
                <a:lnTo>
                  <a:pt x="24376" y="318619"/>
                </a:lnTo>
                <a:lnTo>
                  <a:pt x="17162" y="303270"/>
                </a:lnTo>
                <a:lnTo>
                  <a:pt x="11134" y="287298"/>
                </a:lnTo>
                <a:lnTo>
                  <a:pt x="6347" y="270760"/>
                </a:lnTo>
                <a:lnTo>
                  <a:pt x="2858" y="253712"/>
                </a:lnTo>
                <a:lnTo>
                  <a:pt x="724" y="236211"/>
                </a:lnTo>
                <a:lnTo>
                  <a:pt x="0" y="2183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7040" y="1551939"/>
            <a:ext cx="300227" cy="300227"/>
          </a:xfrm>
          <a:custGeom>
            <a:avLst/>
            <a:gdLst/>
            <a:ahLst/>
            <a:cxnLst/>
            <a:rect l="l" t="t" r="r" b="b"/>
            <a:pathLst>
              <a:path w="300227" h="300227">
                <a:moveTo>
                  <a:pt x="0" y="150113"/>
                </a:moveTo>
                <a:lnTo>
                  <a:pt x="365" y="160679"/>
                </a:lnTo>
                <a:lnTo>
                  <a:pt x="2068" y="175100"/>
                </a:lnTo>
                <a:lnTo>
                  <a:pt x="5100" y="189069"/>
                </a:lnTo>
                <a:lnTo>
                  <a:pt x="9395" y="202521"/>
                </a:lnTo>
                <a:lnTo>
                  <a:pt x="14887" y="215389"/>
                </a:lnTo>
                <a:lnTo>
                  <a:pt x="21510" y="227607"/>
                </a:lnTo>
                <a:lnTo>
                  <a:pt x="29198" y="239109"/>
                </a:lnTo>
                <a:lnTo>
                  <a:pt x="37885" y="249830"/>
                </a:lnTo>
                <a:lnTo>
                  <a:pt x="47504" y="259702"/>
                </a:lnTo>
                <a:lnTo>
                  <a:pt x="57991" y="268661"/>
                </a:lnTo>
                <a:lnTo>
                  <a:pt x="69278" y="276639"/>
                </a:lnTo>
                <a:lnTo>
                  <a:pt x="81299" y="283571"/>
                </a:lnTo>
                <a:lnTo>
                  <a:pt x="93989" y="289391"/>
                </a:lnTo>
                <a:lnTo>
                  <a:pt x="107282" y="294033"/>
                </a:lnTo>
                <a:lnTo>
                  <a:pt x="121111" y="297430"/>
                </a:lnTo>
                <a:lnTo>
                  <a:pt x="135410" y="299517"/>
                </a:lnTo>
                <a:lnTo>
                  <a:pt x="150113" y="300227"/>
                </a:lnTo>
                <a:lnTo>
                  <a:pt x="160664" y="299862"/>
                </a:lnTo>
                <a:lnTo>
                  <a:pt x="175069" y="298159"/>
                </a:lnTo>
                <a:lnTo>
                  <a:pt x="189026" y="295127"/>
                </a:lnTo>
                <a:lnTo>
                  <a:pt x="202470" y="290832"/>
                </a:lnTo>
                <a:lnTo>
                  <a:pt x="215333" y="285340"/>
                </a:lnTo>
                <a:lnTo>
                  <a:pt x="227551" y="278717"/>
                </a:lnTo>
                <a:lnTo>
                  <a:pt x="239055" y="271029"/>
                </a:lnTo>
                <a:lnTo>
                  <a:pt x="249779" y="262342"/>
                </a:lnTo>
                <a:lnTo>
                  <a:pt x="259657" y="252723"/>
                </a:lnTo>
                <a:lnTo>
                  <a:pt x="268622" y="242236"/>
                </a:lnTo>
                <a:lnTo>
                  <a:pt x="276608" y="230949"/>
                </a:lnTo>
                <a:lnTo>
                  <a:pt x="283548" y="218928"/>
                </a:lnTo>
                <a:lnTo>
                  <a:pt x="289375" y="206238"/>
                </a:lnTo>
                <a:lnTo>
                  <a:pt x="294023" y="192945"/>
                </a:lnTo>
                <a:lnTo>
                  <a:pt x="297426" y="179116"/>
                </a:lnTo>
                <a:lnTo>
                  <a:pt x="299516" y="164817"/>
                </a:lnTo>
                <a:lnTo>
                  <a:pt x="300227" y="150113"/>
                </a:lnTo>
                <a:lnTo>
                  <a:pt x="299861" y="139548"/>
                </a:lnTo>
                <a:lnTo>
                  <a:pt x="298156" y="125127"/>
                </a:lnTo>
                <a:lnTo>
                  <a:pt x="295119" y="111158"/>
                </a:lnTo>
                <a:lnTo>
                  <a:pt x="290818" y="97706"/>
                </a:lnTo>
                <a:lnTo>
                  <a:pt x="285319" y="84838"/>
                </a:lnTo>
                <a:lnTo>
                  <a:pt x="278688" y="72620"/>
                </a:lnTo>
                <a:lnTo>
                  <a:pt x="270992" y="61118"/>
                </a:lnTo>
                <a:lnTo>
                  <a:pt x="262299" y="50397"/>
                </a:lnTo>
                <a:lnTo>
                  <a:pt x="252673" y="40525"/>
                </a:lnTo>
                <a:lnTo>
                  <a:pt x="242182" y="31566"/>
                </a:lnTo>
                <a:lnTo>
                  <a:pt x="230893" y="23588"/>
                </a:lnTo>
                <a:lnTo>
                  <a:pt x="218872" y="16656"/>
                </a:lnTo>
                <a:lnTo>
                  <a:pt x="206185" y="10836"/>
                </a:lnTo>
                <a:lnTo>
                  <a:pt x="192899" y="6194"/>
                </a:lnTo>
                <a:lnTo>
                  <a:pt x="179081" y="2797"/>
                </a:lnTo>
                <a:lnTo>
                  <a:pt x="164797" y="710"/>
                </a:lnTo>
                <a:lnTo>
                  <a:pt x="150113" y="0"/>
                </a:lnTo>
                <a:lnTo>
                  <a:pt x="139548" y="365"/>
                </a:lnTo>
                <a:lnTo>
                  <a:pt x="125127" y="2068"/>
                </a:lnTo>
                <a:lnTo>
                  <a:pt x="111158" y="5100"/>
                </a:lnTo>
                <a:lnTo>
                  <a:pt x="97706" y="9395"/>
                </a:lnTo>
                <a:lnTo>
                  <a:pt x="84838" y="14887"/>
                </a:lnTo>
                <a:lnTo>
                  <a:pt x="72620" y="21510"/>
                </a:lnTo>
                <a:lnTo>
                  <a:pt x="61118" y="29198"/>
                </a:lnTo>
                <a:lnTo>
                  <a:pt x="50397" y="37885"/>
                </a:lnTo>
                <a:lnTo>
                  <a:pt x="40525" y="47504"/>
                </a:lnTo>
                <a:lnTo>
                  <a:pt x="31566" y="57991"/>
                </a:lnTo>
                <a:lnTo>
                  <a:pt x="23588" y="69278"/>
                </a:lnTo>
                <a:lnTo>
                  <a:pt x="16656" y="81299"/>
                </a:lnTo>
                <a:lnTo>
                  <a:pt x="10836" y="93989"/>
                </a:lnTo>
                <a:lnTo>
                  <a:pt x="6194" y="107282"/>
                </a:lnTo>
                <a:lnTo>
                  <a:pt x="2797" y="121111"/>
                </a:lnTo>
                <a:lnTo>
                  <a:pt x="710" y="135410"/>
                </a:lnTo>
                <a:lnTo>
                  <a:pt x="0" y="15011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7040" y="1551939"/>
            <a:ext cx="300227" cy="300227"/>
          </a:xfrm>
          <a:custGeom>
            <a:avLst/>
            <a:gdLst/>
            <a:ahLst/>
            <a:cxnLst/>
            <a:rect l="l" t="t" r="r" b="b"/>
            <a:pathLst>
              <a:path w="300227" h="300227">
                <a:moveTo>
                  <a:pt x="0" y="150113"/>
                </a:moveTo>
                <a:lnTo>
                  <a:pt x="710" y="135410"/>
                </a:lnTo>
                <a:lnTo>
                  <a:pt x="2797" y="121111"/>
                </a:lnTo>
                <a:lnTo>
                  <a:pt x="6194" y="107282"/>
                </a:lnTo>
                <a:lnTo>
                  <a:pt x="10836" y="93989"/>
                </a:lnTo>
                <a:lnTo>
                  <a:pt x="16656" y="81299"/>
                </a:lnTo>
                <a:lnTo>
                  <a:pt x="23588" y="69278"/>
                </a:lnTo>
                <a:lnTo>
                  <a:pt x="31566" y="57991"/>
                </a:lnTo>
                <a:lnTo>
                  <a:pt x="40525" y="47504"/>
                </a:lnTo>
                <a:lnTo>
                  <a:pt x="50397" y="37885"/>
                </a:lnTo>
                <a:lnTo>
                  <a:pt x="61118" y="29198"/>
                </a:lnTo>
                <a:lnTo>
                  <a:pt x="72620" y="21510"/>
                </a:lnTo>
                <a:lnTo>
                  <a:pt x="84838" y="14887"/>
                </a:lnTo>
                <a:lnTo>
                  <a:pt x="97706" y="9395"/>
                </a:lnTo>
                <a:lnTo>
                  <a:pt x="111158" y="5100"/>
                </a:lnTo>
                <a:lnTo>
                  <a:pt x="125127" y="2068"/>
                </a:lnTo>
                <a:lnTo>
                  <a:pt x="139548" y="365"/>
                </a:lnTo>
                <a:lnTo>
                  <a:pt x="150113" y="0"/>
                </a:lnTo>
                <a:lnTo>
                  <a:pt x="164797" y="710"/>
                </a:lnTo>
                <a:lnTo>
                  <a:pt x="179081" y="2797"/>
                </a:lnTo>
                <a:lnTo>
                  <a:pt x="192899" y="6194"/>
                </a:lnTo>
                <a:lnTo>
                  <a:pt x="206185" y="10836"/>
                </a:lnTo>
                <a:lnTo>
                  <a:pt x="218872" y="16656"/>
                </a:lnTo>
                <a:lnTo>
                  <a:pt x="230893" y="23588"/>
                </a:lnTo>
                <a:lnTo>
                  <a:pt x="242182" y="31566"/>
                </a:lnTo>
                <a:lnTo>
                  <a:pt x="252673" y="40525"/>
                </a:lnTo>
                <a:lnTo>
                  <a:pt x="262299" y="50397"/>
                </a:lnTo>
                <a:lnTo>
                  <a:pt x="270992" y="61118"/>
                </a:lnTo>
                <a:lnTo>
                  <a:pt x="278688" y="72620"/>
                </a:lnTo>
                <a:lnTo>
                  <a:pt x="285319" y="84838"/>
                </a:lnTo>
                <a:lnTo>
                  <a:pt x="290818" y="97706"/>
                </a:lnTo>
                <a:lnTo>
                  <a:pt x="295119" y="111158"/>
                </a:lnTo>
                <a:lnTo>
                  <a:pt x="298156" y="125127"/>
                </a:lnTo>
                <a:lnTo>
                  <a:pt x="299861" y="139548"/>
                </a:lnTo>
                <a:lnTo>
                  <a:pt x="300227" y="150113"/>
                </a:lnTo>
                <a:lnTo>
                  <a:pt x="299516" y="164817"/>
                </a:lnTo>
                <a:lnTo>
                  <a:pt x="297426" y="179116"/>
                </a:lnTo>
                <a:lnTo>
                  <a:pt x="294023" y="192945"/>
                </a:lnTo>
                <a:lnTo>
                  <a:pt x="289375" y="206238"/>
                </a:lnTo>
                <a:lnTo>
                  <a:pt x="283548" y="218928"/>
                </a:lnTo>
                <a:lnTo>
                  <a:pt x="276608" y="230949"/>
                </a:lnTo>
                <a:lnTo>
                  <a:pt x="268622" y="242236"/>
                </a:lnTo>
                <a:lnTo>
                  <a:pt x="259657" y="252723"/>
                </a:lnTo>
                <a:lnTo>
                  <a:pt x="249779" y="262342"/>
                </a:lnTo>
                <a:lnTo>
                  <a:pt x="239055" y="271029"/>
                </a:lnTo>
                <a:lnTo>
                  <a:pt x="227551" y="278717"/>
                </a:lnTo>
                <a:lnTo>
                  <a:pt x="215333" y="285340"/>
                </a:lnTo>
                <a:lnTo>
                  <a:pt x="202470" y="290832"/>
                </a:lnTo>
                <a:lnTo>
                  <a:pt x="189026" y="295127"/>
                </a:lnTo>
                <a:lnTo>
                  <a:pt x="175069" y="298159"/>
                </a:lnTo>
                <a:lnTo>
                  <a:pt x="160664" y="299862"/>
                </a:lnTo>
                <a:lnTo>
                  <a:pt x="150113" y="300227"/>
                </a:lnTo>
                <a:lnTo>
                  <a:pt x="135410" y="299517"/>
                </a:lnTo>
                <a:lnTo>
                  <a:pt x="121111" y="297430"/>
                </a:lnTo>
                <a:lnTo>
                  <a:pt x="107282" y="294033"/>
                </a:lnTo>
                <a:lnTo>
                  <a:pt x="93989" y="289391"/>
                </a:lnTo>
                <a:lnTo>
                  <a:pt x="81299" y="283571"/>
                </a:lnTo>
                <a:lnTo>
                  <a:pt x="69278" y="276639"/>
                </a:lnTo>
                <a:lnTo>
                  <a:pt x="57991" y="268661"/>
                </a:lnTo>
                <a:lnTo>
                  <a:pt x="47504" y="259702"/>
                </a:lnTo>
                <a:lnTo>
                  <a:pt x="37885" y="249830"/>
                </a:lnTo>
                <a:lnTo>
                  <a:pt x="29198" y="239109"/>
                </a:lnTo>
                <a:lnTo>
                  <a:pt x="21510" y="227607"/>
                </a:lnTo>
                <a:lnTo>
                  <a:pt x="14887" y="215389"/>
                </a:lnTo>
                <a:lnTo>
                  <a:pt x="9395" y="202521"/>
                </a:lnTo>
                <a:lnTo>
                  <a:pt x="5100" y="189069"/>
                </a:lnTo>
                <a:lnTo>
                  <a:pt x="2068" y="175100"/>
                </a:lnTo>
                <a:lnTo>
                  <a:pt x="365" y="160679"/>
                </a:lnTo>
                <a:lnTo>
                  <a:pt x="0" y="15011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33165" y="2301240"/>
            <a:ext cx="1683131" cy="297942"/>
          </a:xfrm>
          <a:custGeom>
            <a:avLst/>
            <a:gdLst/>
            <a:ahLst/>
            <a:cxnLst/>
            <a:rect l="l" t="t" r="r" b="b"/>
            <a:pathLst>
              <a:path w="1683131" h="297942">
                <a:moveTo>
                  <a:pt x="841501" y="0"/>
                </a:moveTo>
                <a:lnTo>
                  <a:pt x="0" y="185674"/>
                </a:lnTo>
                <a:lnTo>
                  <a:pt x="0" y="297942"/>
                </a:lnTo>
                <a:lnTo>
                  <a:pt x="841501" y="112268"/>
                </a:lnTo>
                <a:lnTo>
                  <a:pt x="1683131" y="297942"/>
                </a:lnTo>
                <a:lnTo>
                  <a:pt x="1683131" y="185674"/>
                </a:lnTo>
                <a:lnTo>
                  <a:pt x="84150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58312" y="2430779"/>
            <a:ext cx="2714243" cy="1328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3967" y="3015996"/>
            <a:ext cx="2004060" cy="1328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3165" y="3906647"/>
            <a:ext cx="1683131" cy="332994"/>
          </a:xfrm>
          <a:custGeom>
            <a:avLst/>
            <a:gdLst/>
            <a:ahLst/>
            <a:cxnLst/>
            <a:rect l="l" t="t" r="r" b="b"/>
            <a:pathLst>
              <a:path w="1683131" h="332994">
                <a:moveTo>
                  <a:pt x="841501" y="207517"/>
                </a:moveTo>
                <a:lnTo>
                  <a:pt x="0" y="0"/>
                </a:lnTo>
                <a:lnTo>
                  <a:pt x="0" y="125475"/>
                </a:lnTo>
                <a:lnTo>
                  <a:pt x="841501" y="332994"/>
                </a:lnTo>
                <a:lnTo>
                  <a:pt x="1683131" y="125475"/>
                </a:lnTo>
                <a:lnTo>
                  <a:pt x="1683131" y="0"/>
                </a:lnTo>
                <a:lnTo>
                  <a:pt x="841501" y="207517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5116" y="4364101"/>
            <a:ext cx="2043684" cy="2043633"/>
          </a:xfrm>
          <a:custGeom>
            <a:avLst/>
            <a:gdLst/>
            <a:ahLst/>
            <a:cxnLst/>
            <a:rect l="l" t="t" r="r" b="b"/>
            <a:pathLst>
              <a:path w="2043684" h="2043633">
                <a:moveTo>
                  <a:pt x="0" y="1021842"/>
                </a:moveTo>
                <a:lnTo>
                  <a:pt x="3387" y="1105641"/>
                </a:lnTo>
                <a:lnTo>
                  <a:pt x="13373" y="1187576"/>
                </a:lnTo>
                <a:lnTo>
                  <a:pt x="29695" y="1267383"/>
                </a:lnTo>
                <a:lnTo>
                  <a:pt x="52090" y="1344799"/>
                </a:lnTo>
                <a:lnTo>
                  <a:pt x="80295" y="1419560"/>
                </a:lnTo>
                <a:lnTo>
                  <a:pt x="114048" y="1491404"/>
                </a:lnTo>
                <a:lnTo>
                  <a:pt x="153085" y="1560068"/>
                </a:lnTo>
                <a:lnTo>
                  <a:pt x="197144" y="1625289"/>
                </a:lnTo>
                <a:lnTo>
                  <a:pt x="245962" y="1686804"/>
                </a:lnTo>
                <a:lnTo>
                  <a:pt x="299275" y="1744349"/>
                </a:lnTo>
                <a:lnTo>
                  <a:pt x="356821" y="1797662"/>
                </a:lnTo>
                <a:lnTo>
                  <a:pt x="418338" y="1846480"/>
                </a:lnTo>
                <a:lnTo>
                  <a:pt x="483561" y="1890540"/>
                </a:lnTo>
                <a:lnTo>
                  <a:pt x="552229" y="1929578"/>
                </a:lnTo>
                <a:lnTo>
                  <a:pt x="624078" y="1963332"/>
                </a:lnTo>
                <a:lnTo>
                  <a:pt x="698845" y="1991539"/>
                </a:lnTo>
                <a:lnTo>
                  <a:pt x="776268" y="2013936"/>
                </a:lnTo>
                <a:lnTo>
                  <a:pt x="856084" y="2030259"/>
                </a:lnTo>
                <a:lnTo>
                  <a:pt x="938029" y="2040245"/>
                </a:lnTo>
                <a:lnTo>
                  <a:pt x="1021842" y="2043633"/>
                </a:lnTo>
                <a:lnTo>
                  <a:pt x="1105654" y="2040245"/>
                </a:lnTo>
                <a:lnTo>
                  <a:pt x="1187599" y="2030259"/>
                </a:lnTo>
                <a:lnTo>
                  <a:pt x="1267415" y="2013936"/>
                </a:lnTo>
                <a:lnTo>
                  <a:pt x="1344838" y="1991539"/>
                </a:lnTo>
                <a:lnTo>
                  <a:pt x="1419606" y="1963332"/>
                </a:lnTo>
                <a:lnTo>
                  <a:pt x="1491454" y="1929578"/>
                </a:lnTo>
                <a:lnTo>
                  <a:pt x="1560122" y="1890540"/>
                </a:lnTo>
                <a:lnTo>
                  <a:pt x="1625346" y="1846480"/>
                </a:lnTo>
                <a:lnTo>
                  <a:pt x="1686862" y="1797662"/>
                </a:lnTo>
                <a:lnTo>
                  <a:pt x="1744408" y="1744349"/>
                </a:lnTo>
                <a:lnTo>
                  <a:pt x="1797721" y="1686804"/>
                </a:lnTo>
                <a:lnTo>
                  <a:pt x="1846539" y="1625289"/>
                </a:lnTo>
                <a:lnTo>
                  <a:pt x="1890598" y="1560068"/>
                </a:lnTo>
                <a:lnTo>
                  <a:pt x="1929635" y="1491404"/>
                </a:lnTo>
                <a:lnTo>
                  <a:pt x="1963388" y="1419560"/>
                </a:lnTo>
                <a:lnTo>
                  <a:pt x="1991593" y="1344799"/>
                </a:lnTo>
                <a:lnTo>
                  <a:pt x="2013988" y="1267383"/>
                </a:lnTo>
                <a:lnTo>
                  <a:pt x="2030310" y="1187576"/>
                </a:lnTo>
                <a:lnTo>
                  <a:pt x="2040296" y="1105641"/>
                </a:lnTo>
                <a:lnTo>
                  <a:pt x="2043684" y="1021842"/>
                </a:lnTo>
                <a:lnTo>
                  <a:pt x="2040296" y="938029"/>
                </a:lnTo>
                <a:lnTo>
                  <a:pt x="2030310" y="856084"/>
                </a:lnTo>
                <a:lnTo>
                  <a:pt x="2013988" y="776268"/>
                </a:lnTo>
                <a:lnTo>
                  <a:pt x="1991593" y="698845"/>
                </a:lnTo>
                <a:lnTo>
                  <a:pt x="1963388" y="624078"/>
                </a:lnTo>
                <a:lnTo>
                  <a:pt x="1929635" y="552229"/>
                </a:lnTo>
                <a:lnTo>
                  <a:pt x="1890598" y="483561"/>
                </a:lnTo>
                <a:lnTo>
                  <a:pt x="1846539" y="418338"/>
                </a:lnTo>
                <a:lnTo>
                  <a:pt x="1797721" y="356821"/>
                </a:lnTo>
                <a:lnTo>
                  <a:pt x="1744408" y="299275"/>
                </a:lnTo>
                <a:lnTo>
                  <a:pt x="1686862" y="245962"/>
                </a:lnTo>
                <a:lnTo>
                  <a:pt x="1625346" y="197144"/>
                </a:lnTo>
                <a:lnTo>
                  <a:pt x="1560122" y="153085"/>
                </a:lnTo>
                <a:lnTo>
                  <a:pt x="1491454" y="114048"/>
                </a:lnTo>
                <a:lnTo>
                  <a:pt x="1419606" y="80295"/>
                </a:lnTo>
                <a:lnTo>
                  <a:pt x="1344838" y="52090"/>
                </a:lnTo>
                <a:lnTo>
                  <a:pt x="1267415" y="29695"/>
                </a:lnTo>
                <a:lnTo>
                  <a:pt x="1187599" y="13373"/>
                </a:lnTo>
                <a:lnTo>
                  <a:pt x="1105654" y="3387"/>
                </a:lnTo>
                <a:lnTo>
                  <a:pt x="1021842" y="0"/>
                </a:lnTo>
                <a:lnTo>
                  <a:pt x="938029" y="3387"/>
                </a:lnTo>
                <a:lnTo>
                  <a:pt x="856084" y="13373"/>
                </a:lnTo>
                <a:lnTo>
                  <a:pt x="776268" y="29695"/>
                </a:lnTo>
                <a:lnTo>
                  <a:pt x="698845" y="52090"/>
                </a:lnTo>
                <a:lnTo>
                  <a:pt x="624078" y="80295"/>
                </a:lnTo>
                <a:lnTo>
                  <a:pt x="552229" y="114048"/>
                </a:lnTo>
                <a:lnTo>
                  <a:pt x="483561" y="153085"/>
                </a:lnTo>
                <a:lnTo>
                  <a:pt x="418338" y="197144"/>
                </a:lnTo>
                <a:lnTo>
                  <a:pt x="356821" y="245962"/>
                </a:lnTo>
                <a:lnTo>
                  <a:pt x="299275" y="299275"/>
                </a:lnTo>
                <a:lnTo>
                  <a:pt x="245962" y="356821"/>
                </a:lnTo>
                <a:lnTo>
                  <a:pt x="197144" y="418338"/>
                </a:lnTo>
                <a:lnTo>
                  <a:pt x="153085" y="483561"/>
                </a:lnTo>
                <a:lnTo>
                  <a:pt x="114048" y="552229"/>
                </a:lnTo>
                <a:lnTo>
                  <a:pt x="80295" y="624078"/>
                </a:lnTo>
                <a:lnTo>
                  <a:pt x="52090" y="698845"/>
                </a:lnTo>
                <a:lnTo>
                  <a:pt x="29695" y="776268"/>
                </a:lnTo>
                <a:lnTo>
                  <a:pt x="13373" y="856084"/>
                </a:lnTo>
                <a:lnTo>
                  <a:pt x="3387" y="938029"/>
                </a:lnTo>
                <a:lnTo>
                  <a:pt x="0" y="102184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6160" y="4479036"/>
            <a:ext cx="2221991" cy="1328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14928" y="5064252"/>
            <a:ext cx="2004060" cy="1328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4350" y="1727835"/>
            <a:ext cx="738782" cy="3051556"/>
          </a:xfrm>
          <a:custGeom>
            <a:avLst/>
            <a:gdLst/>
            <a:ahLst/>
            <a:cxnLst/>
            <a:rect l="l" t="t" r="r" b="b"/>
            <a:pathLst>
              <a:path w="738782" h="3051556">
                <a:moveTo>
                  <a:pt x="738782" y="3051556"/>
                </a:moveTo>
                <a:lnTo>
                  <a:pt x="616465" y="2942358"/>
                </a:lnTo>
                <a:lnTo>
                  <a:pt x="504979" y="2824710"/>
                </a:lnTo>
                <a:lnTo>
                  <a:pt x="404391" y="2699259"/>
                </a:lnTo>
                <a:lnTo>
                  <a:pt x="314768" y="2566651"/>
                </a:lnTo>
                <a:lnTo>
                  <a:pt x="236176" y="2427535"/>
                </a:lnTo>
                <a:lnTo>
                  <a:pt x="168681" y="2282558"/>
                </a:lnTo>
                <a:lnTo>
                  <a:pt x="112351" y="2132367"/>
                </a:lnTo>
                <a:lnTo>
                  <a:pt x="67251" y="1977609"/>
                </a:lnTo>
                <a:lnTo>
                  <a:pt x="33448" y="1818932"/>
                </a:lnTo>
                <a:lnTo>
                  <a:pt x="11009" y="1656984"/>
                </a:lnTo>
                <a:lnTo>
                  <a:pt x="0" y="1492412"/>
                </a:lnTo>
                <a:lnTo>
                  <a:pt x="487" y="1325863"/>
                </a:lnTo>
                <a:lnTo>
                  <a:pt x="12537" y="1157985"/>
                </a:lnTo>
                <a:lnTo>
                  <a:pt x="36216" y="989425"/>
                </a:lnTo>
                <a:lnTo>
                  <a:pt x="71592" y="820830"/>
                </a:lnTo>
                <a:lnTo>
                  <a:pt x="118730" y="652849"/>
                </a:lnTo>
                <a:lnTo>
                  <a:pt x="177697" y="486127"/>
                </a:lnTo>
                <a:lnTo>
                  <a:pt x="248559" y="321314"/>
                </a:lnTo>
                <a:lnTo>
                  <a:pt x="331383" y="159055"/>
                </a:lnTo>
                <a:lnTo>
                  <a:pt x="426235" y="0"/>
                </a:lnTo>
              </a:path>
            </a:pathLst>
          </a:custGeom>
          <a:ln w="381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31738" y="1666113"/>
            <a:ext cx="620744" cy="3066542"/>
          </a:xfrm>
          <a:custGeom>
            <a:avLst/>
            <a:gdLst/>
            <a:ahLst/>
            <a:cxnLst/>
            <a:rect l="l" t="t" r="r" b="b"/>
            <a:pathLst>
              <a:path w="620744" h="3066541">
                <a:moveTo>
                  <a:pt x="188467" y="2915076"/>
                </a:moveTo>
                <a:lnTo>
                  <a:pt x="283269" y="2759511"/>
                </a:lnTo>
                <a:lnTo>
                  <a:pt x="366339" y="2600499"/>
                </a:lnTo>
                <a:lnTo>
                  <a:pt x="437692" y="2438688"/>
                </a:lnTo>
                <a:lnTo>
                  <a:pt x="497347" y="2274730"/>
                </a:lnTo>
                <a:lnTo>
                  <a:pt x="545321" y="2109276"/>
                </a:lnTo>
                <a:lnTo>
                  <a:pt x="581630" y="1942975"/>
                </a:lnTo>
                <a:lnTo>
                  <a:pt x="606292" y="1776478"/>
                </a:lnTo>
                <a:lnTo>
                  <a:pt x="619325" y="1610435"/>
                </a:lnTo>
                <a:lnTo>
                  <a:pt x="620744" y="1445498"/>
                </a:lnTo>
                <a:lnTo>
                  <a:pt x="610567" y="1282316"/>
                </a:lnTo>
                <a:lnTo>
                  <a:pt x="588812" y="1121540"/>
                </a:lnTo>
                <a:lnTo>
                  <a:pt x="555496" y="963820"/>
                </a:lnTo>
                <a:lnTo>
                  <a:pt x="510635" y="809807"/>
                </a:lnTo>
                <a:lnTo>
                  <a:pt x="454247" y="660151"/>
                </a:lnTo>
                <a:lnTo>
                  <a:pt x="386349" y="515504"/>
                </a:lnTo>
                <a:lnTo>
                  <a:pt x="306958" y="376514"/>
                </a:lnTo>
                <a:lnTo>
                  <a:pt x="216091" y="243833"/>
                </a:lnTo>
                <a:lnTo>
                  <a:pt x="113766" y="118112"/>
                </a:lnTo>
                <a:lnTo>
                  <a:pt x="0" y="0"/>
                </a:lnTo>
              </a:path>
              <a:path w="620744" h="3066541">
                <a:moveTo>
                  <a:pt x="81914" y="3066542"/>
                </a:moveTo>
                <a:lnTo>
                  <a:pt x="188467" y="2915076"/>
                </a:lnTo>
              </a:path>
            </a:pathLst>
          </a:custGeom>
          <a:ln w="381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414" y="2759659"/>
            <a:ext cx="2186305" cy="48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7862" y="152400"/>
            <a:ext cx="191008" cy="191007"/>
          </a:xfrm>
          <a:custGeom>
            <a:avLst/>
            <a:gdLst/>
            <a:ahLst/>
            <a:cxnLst/>
            <a:rect l="l" t="t" r="r" b="b"/>
            <a:pathLst>
              <a:path w="191008" h="191007">
                <a:moveTo>
                  <a:pt x="0" y="95503"/>
                </a:moveTo>
                <a:lnTo>
                  <a:pt x="449" y="104830"/>
                </a:lnTo>
                <a:lnTo>
                  <a:pt x="2907" y="118988"/>
                </a:lnTo>
                <a:lnTo>
                  <a:pt x="7363" y="132353"/>
                </a:lnTo>
                <a:lnTo>
                  <a:pt x="13656" y="144760"/>
                </a:lnTo>
                <a:lnTo>
                  <a:pt x="21623" y="156046"/>
                </a:lnTo>
                <a:lnTo>
                  <a:pt x="31103" y="166045"/>
                </a:lnTo>
                <a:lnTo>
                  <a:pt x="41932" y="174594"/>
                </a:lnTo>
                <a:lnTo>
                  <a:pt x="53949" y="181529"/>
                </a:lnTo>
                <a:lnTo>
                  <a:pt x="66991" y="186685"/>
                </a:lnTo>
                <a:lnTo>
                  <a:pt x="80897" y="189900"/>
                </a:lnTo>
                <a:lnTo>
                  <a:pt x="95503" y="191007"/>
                </a:lnTo>
                <a:lnTo>
                  <a:pt x="104830" y="190557"/>
                </a:lnTo>
                <a:lnTo>
                  <a:pt x="118988" y="188093"/>
                </a:lnTo>
                <a:lnTo>
                  <a:pt x="132353" y="183626"/>
                </a:lnTo>
                <a:lnTo>
                  <a:pt x="144760" y="177322"/>
                </a:lnTo>
                <a:lnTo>
                  <a:pt x="156046" y="169343"/>
                </a:lnTo>
                <a:lnTo>
                  <a:pt x="166045" y="159854"/>
                </a:lnTo>
                <a:lnTo>
                  <a:pt x="174594" y="149020"/>
                </a:lnTo>
                <a:lnTo>
                  <a:pt x="181529" y="137003"/>
                </a:lnTo>
                <a:lnTo>
                  <a:pt x="186685" y="123969"/>
                </a:lnTo>
                <a:lnTo>
                  <a:pt x="189900" y="110081"/>
                </a:lnTo>
                <a:lnTo>
                  <a:pt x="191008" y="95503"/>
                </a:lnTo>
                <a:lnTo>
                  <a:pt x="190557" y="86177"/>
                </a:lnTo>
                <a:lnTo>
                  <a:pt x="188093" y="72019"/>
                </a:lnTo>
                <a:lnTo>
                  <a:pt x="183626" y="58654"/>
                </a:lnTo>
                <a:lnTo>
                  <a:pt x="177322" y="46247"/>
                </a:lnTo>
                <a:lnTo>
                  <a:pt x="169343" y="34961"/>
                </a:lnTo>
                <a:lnTo>
                  <a:pt x="159854" y="24962"/>
                </a:lnTo>
                <a:lnTo>
                  <a:pt x="149020" y="16413"/>
                </a:lnTo>
                <a:lnTo>
                  <a:pt x="137003" y="9478"/>
                </a:lnTo>
                <a:lnTo>
                  <a:pt x="123969" y="4322"/>
                </a:lnTo>
                <a:lnTo>
                  <a:pt x="110081" y="1107"/>
                </a:lnTo>
                <a:lnTo>
                  <a:pt x="95503" y="0"/>
                </a:lnTo>
                <a:lnTo>
                  <a:pt x="86157" y="450"/>
                </a:lnTo>
                <a:lnTo>
                  <a:pt x="71977" y="2914"/>
                </a:lnTo>
                <a:lnTo>
                  <a:pt x="58600" y="7381"/>
                </a:lnTo>
                <a:lnTo>
                  <a:pt x="46190" y="13685"/>
                </a:lnTo>
                <a:lnTo>
                  <a:pt x="34909" y="21664"/>
                </a:lnTo>
                <a:lnTo>
                  <a:pt x="24918" y="31153"/>
                </a:lnTo>
                <a:lnTo>
                  <a:pt x="16380" y="41987"/>
                </a:lnTo>
                <a:lnTo>
                  <a:pt x="9457" y="54004"/>
                </a:lnTo>
                <a:lnTo>
                  <a:pt x="4311" y="67038"/>
                </a:lnTo>
                <a:lnTo>
                  <a:pt x="1104" y="80926"/>
                </a:lnTo>
                <a:lnTo>
                  <a:pt x="0" y="95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715" y="152400"/>
            <a:ext cx="191008" cy="191007"/>
          </a:xfrm>
          <a:custGeom>
            <a:avLst/>
            <a:gdLst/>
            <a:ahLst/>
            <a:cxnLst/>
            <a:rect l="l" t="t" r="r" b="b"/>
            <a:pathLst>
              <a:path w="191008" h="191007">
                <a:moveTo>
                  <a:pt x="0" y="95503"/>
                </a:moveTo>
                <a:lnTo>
                  <a:pt x="450" y="104830"/>
                </a:lnTo>
                <a:lnTo>
                  <a:pt x="2914" y="118988"/>
                </a:lnTo>
                <a:lnTo>
                  <a:pt x="7381" y="132353"/>
                </a:lnTo>
                <a:lnTo>
                  <a:pt x="13685" y="144760"/>
                </a:lnTo>
                <a:lnTo>
                  <a:pt x="21664" y="156046"/>
                </a:lnTo>
                <a:lnTo>
                  <a:pt x="31153" y="166045"/>
                </a:lnTo>
                <a:lnTo>
                  <a:pt x="41987" y="174594"/>
                </a:lnTo>
                <a:lnTo>
                  <a:pt x="54004" y="181529"/>
                </a:lnTo>
                <a:lnTo>
                  <a:pt x="67038" y="186685"/>
                </a:lnTo>
                <a:lnTo>
                  <a:pt x="80926" y="189900"/>
                </a:lnTo>
                <a:lnTo>
                  <a:pt x="95504" y="191007"/>
                </a:lnTo>
                <a:lnTo>
                  <a:pt x="104830" y="190557"/>
                </a:lnTo>
                <a:lnTo>
                  <a:pt x="118988" y="188093"/>
                </a:lnTo>
                <a:lnTo>
                  <a:pt x="132353" y="183626"/>
                </a:lnTo>
                <a:lnTo>
                  <a:pt x="144760" y="177322"/>
                </a:lnTo>
                <a:lnTo>
                  <a:pt x="156046" y="169343"/>
                </a:lnTo>
                <a:lnTo>
                  <a:pt x="166045" y="159854"/>
                </a:lnTo>
                <a:lnTo>
                  <a:pt x="174594" y="149020"/>
                </a:lnTo>
                <a:lnTo>
                  <a:pt x="181529" y="137003"/>
                </a:lnTo>
                <a:lnTo>
                  <a:pt x="186685" y="123969"/>
                </a:lnTo>
                <a:lnTo>
                  <a:pt x="189900" y="110081"/>
                </a:lnTo>
                <a:lnTo>
                  <a:pt x="191008" y="95503"/>
                </a:lnTo>
                <a:lnTo>
                  <a:pt x="190557" y="86177"/>
                </a:lnTo>
                <a:lnTo>
                  <a:pt x="188093" y="72019"/>
                </a:lnTo>
                <a:lnTo>
                  <a:pt x="183626" y="58654"/>
                </a:lnTo>
                <a:lnTo>
                  <a:pt x="177322" y="46247"/>
                </a:lnTo>
                <a:lnTo>
                  <a:pt x="169343" y="34961"/>
                </a:lnTo>
                <a:lnTo>
                  <a:pt x="159854" y="24962"/>
                </a:lnTo>
                <a:lnTo>
                  <a:pt x="149020" y="16413"/>
                </a:lnTo>
                <a:lnTo>
                  <a:pt x="137003" y="9478"/>
                </a:lnTo>
                <a:lnTo>
                  <a:pt x="123969" y="4322"/>
                </a:lnTo>
                <a:lnTo>
                  <a:pt x="110081" y="1107"/>
                </a:lnTo>
                <a:lnTo>
                  <a:pt x="95504" y="0"/>
                </a:lnTo>
                <a:lnTo>
                  <a:pt x="86177" y="450"/>
                </a:lnTo>
                <a:lnTo>
                  <a:pt x="72019" y="2914"/>
                </a:lnTo>
                <a:lnTo>
                  <a:pt x="58654" y="7381"/>
                </a:lnTo>
                <a:lnTo>
                  <a:pt x="46247" y="13685"/>
                </a:lnTo>
                <a:lnTo>
                  <a:pt x="34961" y="21664"/>
                </a:lnTo>
                <a:lnTo>
                  <a:pt x="24962" y="31153"/>
                </a:lnTo>
                <a:lnTo>
                  <a:pt x="16413" y="41987"/>
                </a:lnTo>
                <a:lnTo>
                  <a:pt x="9478" y="54004"/>
                </a:lnTo>
                <a:lnTo>
                  <a:pt x="4322" y="67038"/>
                </a:lnTo>
                <a:lnTo>
                  <a:pt x="1107" y="80926"/>
                </a:lnTo>
                <a:lnTo>
                  <a:pt x="0" y="95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7080" y="2540203"/>
            <a:ext cx="1447419" cy="487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4302" y="2979420"/>
            <a:ext cx="2119122" cy="487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62325" y="819530"/>
            <a:ext cx="2384363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0"/>
              </a:lnSpc>
              <a:spcBef>
                <a:spcPts val="219"/>
              </a:spcBef>
            </a:pPr>
            <a:r>
              <a:rPr sz="6300" spc="0" baseline="3250" dirty="0" smtClean="0">
                <a:latin typeface="Calibri"/>
                <a:cs typeface="Calibri"/>
              </a:rPr>
              <a:t>S</a:t>
            </a:r>
            <a:r>
              <a:rPr sz="6300" spc="-304" baseline="3250" dirty="0" smtClean="0">
                <a:latin typeface="Calibri"/>
                <a:cs typeface="Calibri"/>
              </a:rPr>
              <a:t>P</a:t>
            </a:r>
            <a:r>
              <a:rPr sz="6300" spc="0" baseline="3250" dirty="0" smtClean="0">
                <a:latin typeface="Calibri"/>
                <a:cs typeface="Calibri"/>
              </a:rPr>
              <a:t>A </a:t>
            </a:r>
            <a:r>
              <a:rPr sz="6300" spc="-375" baseline="3250" dirty="0" smtClean="0">
                <a:latin typeface="Calibri"/>
                <a:cs typeface="Calibri"/>
              </a:rPr>
              <a:t>T</a:t>
            </a:r>
            <a:r>
              <a:rPr sz="6300" spc="0" baseline="3250" dirty="0" smtClean="0">
                <a:latin typeface="Calibri"/>
                <a:cs typeface="Calibri"/>
              </a:rPr>
              <a:t>eams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6871" y="2783332"/>
            <a:ext cx="1816290" cy="1144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380"/>
              </a:lnSpc>
              <a:spcBef>
                <a:spcPts val="219"/>
              </a:spcBef>
            </a:pPr>
            <a:r>
              <a:rPr sz="6300" spc="-44" baseline="3250" dirty="0" smtClean="0">
                <a:latin typeface="Calibri"/>
                <a:cs typeface="Calibri"/>
              </a:rPr>
              <a:t>S</a:t>
            </a:r>
            <a:r>
              <a:rPr sz="6300" spc="-39" baseline="3250" dirty="0" smtClean="0">
                <a:latin typeface="Calibri"/>
                <a:cs typeface="Calibri"/>
              </a:rPr>
              <a:t>y</a:t>
            </a:r>
            <a:r>
              <a:rPr sz="6300" spc="-44" baseline="3250" dirty="0" smtClean="0">
                <a:latin typeface="Calibri"/>
                <a:cs typeface="Calibri"/>
              </a:rPr>
              <a:t>s</a:t>
            </a:r>
            <a:r>
              <a:rPr sz="6300" spc="-50" baseline="3250" dirty="0" smtClean="0">
                <a:latin typeface="Calibri"/>
                <a:cs typeface="Calibri"/>
              </a:rPr>
              <a:t>t</a:t>
            </a:r>
            <a:r>
              <a:rPr sz="6300" spc="0" baseline="3250" dirty="0" smtClean="0">
                <a:latin typeface="Calibri"/>
                <a:cs typeface="Calibri"/>
              </a:rPr>
              <a:t>ems</a:t>
            </a:r>
            <a:endParaRPr sz="4200">
              <a:latin typeface="Calibri"/>
              <a:cs typeface="Calibri"/>
            </a:endParaRPr>
          </a:p>
          <a:p>
            <a:pPr marL="255882" marR="293936" algn="ctr">
              <a:lnSpc>
                <a:spcPts val="4610"/>
              </a:lnSpc>
              <a:spcBef>
                <a:spcPts val="11"/>
              </a:spcBef>
            </a:pPr>
            <a:r>
              <a:rPr sz="6300" spc="-364" baseline="2600" dirty="0" smtClean="0">
                <a:latin typeface="Calibri"/>
                <a:cs typeface="Calibri"/>
              </a:rPr>
              <a:t>T</a:t>
            </a:r>
            <a:r>
              <a:rPr sz="6300" spc="0" baseline="2600" dirty="0" smtClean="0">
                <a:latin typeface="Calibri"/>
                <a:cs typeface="Calibri"/>
              </a:rPr>
              <a:t>eam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75354" y="4831740"/>
            <a:ext cx="1364367" cy="1144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0"/>
              </a:lnSpc>
              <a:spcBef>
                <a:spcPts val="219"/>
              </a:spcBef>
            </a:pPr>
            <a:r>
              <a:rPr sz="6300" spc="-79" baseline="32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300" spc="0" baseline="3250" dirty="0" smtClean="0">
                <a:solidFill>
                  <a:srgbClr val="FFFFFF"/>
                </a:solidFill>
                <a:latin typeface="Calibri"/>
                <a:cs typeface="Calibri"/>
              </a:rPr>
              <a:t>olicy</a:t>
            </a:r>
            <a:endParaRPr sz="4200">
              <a:latin typeface="Calibri"/>
              <a:cs typeface="Calibri"/>
            </a:endParaRPr>
          </a:p>
          <a:p>
            <a:pPr marL="61468" marR="49835">
              <a:lnSpc>
                <a:spcPts val="4610"/>
              </a:lnSpc>
              <a:spcBef>
                <a:spcPts val="11"/>
              </a:spcBef>
            </a:pPr>
            <a:r>
              <a:rPr sz="6300" spc="-364" baseline="260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300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eam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Be Part of the Movement…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http://www.ted.com/talks/derek_sivers_how_to_start_a_movement</a:t>
            </a:r>
            <a:endParaRPr lang="en-US" dirty="0"/>
          </a:p>
        </p:txBody>
      </p:sp>
      <p:sp>
        <p:nvSpPr>
          <p:cNvPr id="1026" name="AutoShape 2" descr="data:image/jpeg;base64,/9j/4AAQSkZJRgABAQAAAQABAAD/2wCEAAkGBxQTEhQUExQVFhQVFRcXFxQYFRQVFBUUFRQXFxQUFhQYHCggGBolHBQUITEhJSkrLi4uFx8zODMsNygtLisBCgoKDg0OGxAQGiwkHCQrLCwsLCwsLCwsLC8sLCwsLCwsLCwsLCwsLCwsLCwsLCwsLCwsLCwsLCwsLCwsLCw3K//AABEIALQA8AMBIgACEQEDEQH/xAAbAAABBQEBAAAAAAAAAAAAAAADAAIEBQYBB//EAEsQAAEDAQQDCBADBQgDAQAAAAEAAgMRBAUSITFBUQYHImFxgZHRExcyNVJTVHJzkpOhsbPB0iNCYhQVJbLhFiQ0Y4LC8PFDRKIz/8QAGQEAAwEBAQAAAAAAAAAAAAAAAAECAwUE/8QAJhEAAgIABQQDAQEBAAAAAAAAAAECEQMSFCExBCIyURNBYXGxgf/aAAwDAQACEQMRAD8ApN8nd9eNnvK1Qw2p7I2PaGsDYyADG06S0nSSsz20L28sk9WL7V3fd78Wz0jflMWQCANd20L28sk9WL7Uu2fevlsnqxfaslRIBAGu7Z17eWyerF9qXbPvby2T1YvtWSCSANb2z728sk9WL7Uu2fe3lknqxfaskVxAGu7Z97eWSerF9q52z728sk9WL7VkgEigDW9tC9fLZPVi+1d7Z96+WyerF9qyFE4IA1w3zr28tk9WL7V075t6+WyerF9qyATygDWds29fLZPVi+1S7FvgXs//AN2SmjuIsz6iy102LshJPct1bTsWqu2y8MZZAf8ASBl43dfeQwg2yUnbhi+1WDN11v8AKZOhn2qldDwxz/RS2MTAtf7W26n+Jf0M+1MO663eUv6Gfaq5zUwxoAtRutt3lL+hn2rsm623UytMnQz7VU4M08xoEWtl3X21wp+0vxDiZn/8ozt1Fu8ofyUZ9qzM0RBqFJs1srkcigC9G6u25VtD8+Jn2rh3XWzyh+zQ37VW6dBC4W8aAJ791lt1Wl/Qz7Ux26y3Af4mToZ9qqp5gNaiEuftogC1l3bW8aLS88zKfyqy3GbqbbLbrPHLaXvje8hzCGUIwOOoV0gLMCz0VruFb/EbL55+W9AGL33e/Fs9I35TFkQtdvvd+LZ6RvymLIBIBy4nM084XpMe56zNwuEQrpzJOYWeJiKHJph4bnwebJUXp1puCCXumAU0FvBPIl/Y6zPIaGlueZDjVZrqYmmnkeYlNovT3bhbL/met/RdO4OynQZBx4gfcQjUwFp5nmACRXqke4Ky5d365zQLy3uon5wvdGdjuG3rCa6iDB9PM8xXQrq99y9ps54UbnN1PYC5pHHTRzrtzbmLTaCQyMigqS8Fjc9AqRxFa5lV2ZZHdUUzQnkL2K6dwdlZEGysEjyBicSdP6dgRXbgbFUERuFNQe6nQstRCzVdPIwNzWMtY2ukmp5aCgWkuyHujx/BbGDc/A0ZMrnXPPoRG3LEMg2g5TrS1MfRWnl7MnHHwjxBGDFphccddB6UT90xj8vvKepiLTyMkWroZktOboj2HpK5+6o/B95S1MQ08jMYF2i0jrsj2IMt2M2HpRqo+h6aRS/sTnAkDLo6FDtFjI0j4LTmyClKmnKUJ1hZ4Kx1Ur4NNNGuTMNYUX9mJ0kq9fd7NhHOhCxjWSRzBbLqY1uZPp5JlUyxtGlPcwBT5rKNRI96hy2YjjCrUwF8EiBO5We4Rv8AELN55+W9Vtuwtc0CvCBIrxaforjcO3+IWfzz/I5axkpK0Yyi4umYLfe78Wzz2/KYsgFr997vxbPPb8piyDUxHQvXbOKsZyLyJerwuJiBbpABptBANPcV5ep4R6en+ya0I7AgREUqNBFQjg0aTsFeheH7PYOsMxeCT4TgOQHJTmBVdknZFE0vIHBqRrzzyHOrSzyBzQ4aCKjkKqS3EmGaihqrr2kc2IuYaFpBPJXMKyhcCARoIr0pVtY096CNXZJGtFXGg28q6xQbz4UkUequI8g0fVOKt0KTotBq5EYKuvd9I6g6S0VHKrINRW1he49qROfN9UGxy424tGZFOQ0Uh7Mqp/gDS9oIBIqdA2p4btUK8+CYpKVoaclaf1Vg4e5W1STJT3BOaFX2u0ESMYylTm7zVYuKrLDHifJJtOFvmt1/82IXsH6JLggvajkKLbLS2MVe4CujjOwBZ0+CrOEKtvuVzI3OaaEU+Kc69dJ7HJgGl9KCm1MvvhQPIzBAIPErjFpqyXJNOg0T6tadoB9yYQuWLOJnmj4IjwpfI1wR5woztClyBQ5UhlDfIraYBsjcTTjIAr0LQ7iP8fZvPP8AI5UM4JtRy7mIDpcVotxY/v8AZ/P/ANj10sHwRz8XzZ51vvd+LZ57flMWPC2G+934tnnt+UxY9aGZ1etXO2kLM61Dc+RtfqF5KvV7k/w0O3CD7gvN1Pij0dPyyVZciW7Mx5p6j9E39tDoZTopVv0BTrY7CMY/LXLaCM/oeZRIbMRHFl3WEP8AWxAn3heOKT3Z6m3wTbLZY8T3PAydTM5CjRlQq7jFMgsxNYI3SPfLJQY6BtaZii0saMT+jwwk8Yewt8IEdKDcLyYQDpYS08xUpigXe/DPLGdDqPb9fokt4tDezTLlpVaxnZJps6UaGA6aVTrBeQkkewDudB26j70Kwz4WzygV4RI48P8A2rimrJk06JV4xYIGtH5S34q4a5UdunL7O1x0nCferpErrf2EeQV1dy4bHu+KmSHIqBd7uFKNj/iP6KY92RRPkceAF7R4ojTVQqRZZcbGnaB8F1wBBB15dKoYbUWxviHdY8I5DpKuKzRohvK7LG021pie5prSrefQolqJZHHGzJz6DkH5j71Wwg5xbZGjorX6KzsruyTvfqj4LeXWrcVH/SVJyIttulzAXRvfiGeeumn/AKQLRaOyizkjPshB5RTUr95WSmcWwscNIleR0DqSg83ITWXgt71cX/gt7p2n9LNZPKh3nFSzvaNAZToRrsjAbiBxF+bnbTsTL1H4Unmn4LO6aRdbNlS22uMccUWb8IxO1MHWp1ks4jbhBJ1kk1JJ0lU12yGz4S7OOUA4thV+4oxdnS4Fhu+RrlEmUguUec5jlWRoPuKv7TIODhEbDT81S52niVvcV4lt4wRdjJEjnEO2YGkOy9X1lSbnZ42z2gtbV9Iw51QKZGjR8edavc+WG1REMFQTQhzSRiBxaDxDoXVwvA52J5M8T33u/Fs9I35TFjwthvvd+LZ6RvymLHhUQdXrO599bND5gXky9T3MtpZYdPc6+M/BebqvE9HT+RbaeRFiFMtSCEVhXPPcJlijxF+EYjpJz+KngqM0o7Si2CQZpVXfzizBK3SKsPI4ZfVWYKVpgbI0tcKg/HaONVCWV2TJWqKm0s/ZxG4acDmE/q0g+/3KwbDgshG1lenNEvKx9mjLa0OkHjT7e09gc0CpwgUC1z2l/TPLVgbWQLNH/o+Ksf3pHWgJOrIOPvomWWIdiY1zdDRUEVoaKSyg0ABTKS4KSfIGxuInlHE0qe92SrX2Z+Nz2Pw4gAeCCctikWeItHCeXVI00yRKnuEbWxMxKlZD/ezyYqcdB1q3BQ+xNxF9OFSlUQlVhJXRVWaL+9uyNBwukCiLcj8pfSFWJpWutUVmtIgkka+tHOxA0rpqtLc0yKUWW9rtAY1zjqH/AAKifFhis4OkyNPTUqTIXWggYS2IEEk5F3EBsUq12YPwasDg4DbTUlHt5G+4gTVszsQqYXHhDwDtHEj3i8GF5BqCw0PMpcrQ4EEVB0hZ6OsTzA8nsbwQw7K5UQu7f7QPYlWWBslnY1wqC2nJxqNYZ3RuEMp8x+pw2HjVjZoOxsazM4RSu1BvGytlZhOWsHWDtU5k20+B06tcj3FR5MyothtpqYpcpG6P1jaFJx5qGqdFWmgVyXxBG6YPa8O7J3TfzUaBnnqWp3M3tZ32qFrHvxF1ACDnwTpNNg2rEWC6nSh8jiGlz3UbTQBkr3cZc7226zvqC1ryTTzHD6rqQ2ijny5PN997vxbPSN+UxY5bHfe78Wzz2/KYscqIOr03cm/FZoqmpGWmuvIFeZL0HcGfwOR56Fh1K7Dfp33Glbp50ZpQXHhHlRAVzT3h2FGYgMKMHJAGaUVpQGlcjm4bmU0AGu2tepOgJoT2oLXIjSgAwKcEPEoFstTw/CCAMGKtASc6HTkKZKkrAtmlJz9SpBO4kirnEZUGo8eGgUixQPEgcRQYCDUgkmopo51VA1RagoUlnDjU19ZwHQCnlyh2+d7cJaRQ1BBFc/y5pLnYljnXdHUmjvXd1prrtiOlteUuP1QGXk6oBYMyBkdZ5kK3W17ZMIIDcIIqKknXnzK+72PJvlrclGwM2H1ndaY6ws2H1n9aFFeJ/MOivwKlNlDgCDUKW5CcK5RHdYmfr9d3Wo012xupXEaGo4bslYOchOKM7FlREdY2+E/13IL7EPDk9cqYUJ5SzMeVFeLA2oLiXkZtrqXZZKKQ4qFaG4qjRkc+ZFtsVJIzJv0xCj43Vc5zgeyEAgkkZK83vd1Esl5WSHC1sbpHVGbnH8N5zceRYa9b17LhABo0aaK73q3g3vYvSO+VIunC63OfOr2Iu+934tnnt+UxY9bDfe78Wzz2/KYserIEt1uBP4MnpP8AaFhVt9wDvwpeJ4/ly+BWOP4M1wPM1rjwiiNcgPPCPMiMXMOiSAjMKC1FaEgHPfQVAJ4hSp6VCdLJ2ZtGBpcwjhGtcJBrQcqngoM8RL43D8pNeQjV0K4NImSsfJaHsDW5PkccgBhFNZPEpENoIdgeAHEVaQahwGmldah2lxZK2TCXNwlpoKluda0TmSmWRjg1wYzEcThQkkUAAOaqlQr3LVpUC86Y2E6MLx/KVNBUC9Dmz/UOlv8ARTDk0+0dsE7WGQONCSDQZ1q0bFKNv4XBaTlxDSqsHhNGQxHCdZzFR8CrJljA0udxavhmrlXI5JJtMjz294MUorgcCHM002HlU61vDoiW55YgeTMINsgAiIZlhzFOLPrVfBbMBoM2uzLddDranzwZqL3DWZ1ZI/8AWeLQKfFOvgUcx3ER8CPgVDuyUF7KE5FzdGqhofcFPvnuWnY8e8EfVN7Sod91/wAIRY7M5YWnCTU5aM6bM0oJywh35agOA0ZmgdyofZHcIYgA8CopnrGR0ZhCawuIYNdK+aDpKKRtLNleb/hekobynOchErExOOQXlPe5CcUAMcVEtTgI5HO0NY74FSHOVfekobBKaV4By25UVQ5RMuDAtccNMRpSlNS0e9g0C9rFQf8Akd8mRZkA00FabexH8WsXpXfJkXTR4HwV++934tnnt+UxZBbDfe78Wzz2/KYscrMx8bKkDaaLbXDCIBhBxF4q7lbo+JWHBWm3IzufI4OcSAzIc6yxlcTXBazG3fJn0IjXKOJPgiNcuY0e8mRP2ouOqrIJj2R7DoDWkc9QfgnWmcgx0OReAeMEH60Rld0F7WWjXIgUZjkUOUlElhTigtcu4kASQoN6PpgzI4ekZ6WlSMaYLTw8BGZbUHUaGh59CuLpiZXkOdkAQQQ4ODTXLQK0TsEpFKSHZU0HRWitw5dc9VnLc7d0gF3RFocHClXVpWtARnXYqSSPJrhTguIA8JhOR9yv5xiaRUiopUaVDdd4oRiOYpoGjiVRn9mdESzTNMjKEd1ltzByVnecTnsIbTFUEV0GhXYmAAaCRroASdqcXpOW+w223bIEd3OpwnU4m6elSoYGs7nXpOs8pRC9Dc9S5WNtvkc5yC5yTpEIuUiOuchPSc5CdIgDjyq2+2OdA9rSATQZ5Clc89SmucoN4sxNY06DI0HjFa09y0wl3IyxH2sxNrjew4XgtOmh2LSb2TSL2sNa5yOIr6KRTr9uZs+dcLgKA6qbCF3cBdMsd7WNzqFokOg6uwvANF0nSPA5eyg33u/Fs89vymLHLY773fi2ee35TFjlQhLQbjSOyu42fVUCuNyp/HHmuUYniy8PyRumFHidmokbkaNy5bR0UNmmDJmkmgcxw52kEfErlutLTGSK1aQ4cF35TXTTiXJmkvjIFaE9BClObVrhtBHSFVrYmnuHmtgYzFStaUGsk6Anx2k1Ae0tJ0Zgg8VdqqbO/F+zjYCTysFPiVZWoYo3DiqDsIzBQ0lsCbe4WC3AyOYRQtOR1Oyrlxo0lsa1zWGuJ1ac21VdgIk7ITpJY6usHAMwuxxuD43yd2XkHkwkN+FedPIrFmdE+C3l1SI3UDiK1bqNCaVRrUaPid+ot5nDrAVddcbiCcZAxv4IA8I1qVLvN34ddhaehwSaSdIabq2T5Z2tBc40A1oEFsLzkwhvhOyJ5GoF6H8J/JX35IsL3kcMNGyhJ+ISXjZV7j5LfRxaGPdTui2hpxZlEfa2huKvBOv6U2qHG7sRdUcFzsQdppXU7Zyrtr0sdSrW4qgZmpAo6mumfSnSsm2ShaW4S6vBGvZyp7ZKqvtL29ikLdBBJ5aaxqKbE4xga4yBysqNPmorYebcnCcEkA5ilefQmPmGsjpCgunpJIdXY2u6MSBd0EYaw0aX0qTkXV0p5VVizFo4oRcq61AYyZMWH8tK4Ka6018qVoi/Do0kioNMWbm10YksvAZiZ2QHQQUJyhRmMEUaY3bCMNeKoyKkEpNUCdnJHKPOc4htkrzBpTpHIMh/FiHE4+4D6rXBXeiMXxZYkqduOfW8rP6QjoY4Ksa+lT4IrzjR71J3Bu/iNlH+YflvXo6h90V+nMn9GN33u/Fs89vymLHrYb73fi2ee35TFj16TQSsbglwzsO2o6Qq5S7r/wD2jroxj3n+qUuGOPKN6x2lHY5QWmlQdIKNE9cxo6SZNaURjlEEiIHqaHY1llLcJaalpdSuQLXGtCjPY+QEOIa05EA1cRsxaAuscntkRbFlQ+yRlrn5ZEtpTibRdvB1A0+C9p99Pqk1664g5HMbCle9hW1A7PYnCoMhw4nEBvB0muZ0p9qstI3NjqSSDQuJJodpRWvTmvTzuxZUNfaMYLCx7cQINQKCvGCk2B4A/FOX6WogenVRm9DoT7YzMFzctIqPeFGs0r8HAAIxOpiJHBrwaZI7gDpAPKAUqouhUR3RPLZSQAXMoGg1qaHMnb1KTA7gtBH5RXoTS9IOScmx0Vtug7G2RwOTmtaB4PCz5s1Js7oq0jwV/SG19yLIa5EV5c0ygGgAcwVZrVMnLuCJlGth4qEKLZ7QGF2NzG55NBrTb9FNxIDgK1oK8ialtQV9gLRbGuBABdUagfjqRGuOEV00FeVJz0Jz0bDVnSVHfJ+MP0sP/wBEdSIxta8yjyH8Z/ms/wB39FtgLvMcd9pIldUUqRzqz3BV/eVl9IflvVG9yutwB/iVk9IflvXslBSds8TVmU33u/Fs89vymLHrYb73fi2ekb8pix6oYqJ0byCCNINRyhNSQBpW7omupjBBpmRoUmK+YvCWQSWTwYs1WNJG+htTHZteOkKS2bjHSF501xGg0U0Xq+mhvLRZy6f0aR6j2b1snGOkIjX11rzsXnJt9wTH2+Q6Xu6aKdN+j1H4elYynYivN2XpKNEjulO/e03jHdKWmfseoXo9KbLrXezrz6y7opmkYnFzdY0GnEdqtf7Qtwkh76j8pGZ59CiXTyRSx4s1wlXS9Y9m6lo8PoaijdQ0+F6vUp+CY/miakyJokKy43QPc6kcb3jbQD6LovS0nIQHnNE9PMXzwNSJD/wrpl5Vljelp0GED/Ukb1n8UfXHUnp5h88TTiVNdIqGK8JKEvZhaBWocHe6i4L4B18dC4DI8oSeBIaxosvHSITpFSNvlvT+oD4oMl6tOhxHOChYTD5UXrpEEyqmF5t8OvvPMEaG8WsOLhF3IcuamSr4mL5UXTRxUpnylVcM+J8jtRdQcjclHnvNxybHJU8VK8qZZ43BoBGevl0rbBw3F2zHFmnsia96vN7138TsnpD8t6zBJV/vcu/ilj9I75T16TA9fvnevu61TPnmie6WQguIlkaCQANANBkAoXaaurxMntpetJJIBdpq6vEye2l60u01dXiZPbS9aSSAF2mrq8TJ7aXrS7TN1eJk9tL1pJIAXaZurxMntpetLtM3V4mT20vWkkgBdpm6vEye2l60u0zdXiZPbS9aSSAF2mrq8TJ7aXrS7TV1eJk9tL1pJIAXaaurxMntpetLtNXV4mT20vWkkgBdpq6vEye2l61Mi3rLuaKCN/tZD8SkkgA7d7iwjQx/tX9ad2urD4D/AGr+tcSQAyTe0sDtMb/av60PtX3f4uT2snWkkgBzd7G7/Ak9tJ1rrt7O7zpjeeWR5+qSSAEd7O7/ABTsv8x3WkN7K7/FO9d3WkkgDva0u/xb/aP613tbWDxb/av60kkAN7Wdg8XJ7WTrTHb193n/AMcntpOtJJADDvVXd4uT20vWpF1b3Fhs00c8TJBJGatJlkcASCO5JociUkk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QUExQVFhQVFRcXFxQYFRQVFBUUFRQXFxQUFhQYHCggGBolHBQUITEhJSkrLi4uFx8zODMsNygtLisBCgoKDg0OGxAQGiwkHCQrLCwsLCwsLCwsLC8sLCwsLCwsLCwsLCwsLCwsLCwsLCwsLCwsLCwsLCwsLCwsLCw3K//AABEIALQA8AMBIgACEQEDEQH/xAAbAAABBQEBAAAAAAAAAAAAAAADAAIEBQYBB//EAEsQAAEDAQQDCBADBQgDAQAAAAEAAgMRBAUSITFBUQYHImFxgZHRExcyNVJTVHJzkpOhsbPB0iNCYhQVJbLhFiQ0Y4LC8PFDRKIz/8QAGQEAAwEBAQAAAAAAAAAAAAAAAAECAwUE/8QAJhEAAgIABQQDAQEBAAAAAAAAAAECEQMSFCExBCIyURNBYXGxgf/aAAwDAQACEQMRAD8ApN8nd9eNnvK1Qw2p7I2PaGsDYyADG06S0nSSsz20L28sk9WL7V3fd78Wz0jflMWQCANd20L28sk9WL7Uu2fevlsnqxfaslRIBAGu7Z17eWyerF9qXbPvby2T1YvtWSCSANb2z728sk9WL7Uu2fe3lknqxfaskVxAGu7Z97eWSerF9q52z728sk9WL7VkgEigDW9tC9fLZPVi+1d7Z96+WyerF9qyFE4IA1w3zr28tk9WL7V075t6+WyerF9qyATygDWds29fLZPVi+1S7FvgXs//AN2SmjuIsz6iy102LshJPct1bTsWqu2y8MZZAf8ASBl43dfeQwg2yUnbhi+1WDN11v8AKZOhn2qldDwxz/RS2MTAtf7W26n+Jf0M+1MO663eUv6Gfaq5zUwxoAtRutt3lL+hn2rsm623UytMnQz7VU4M08xoEWtl3X21wp+0vxDiZn/8ozt1Fu8ofyUZ9qzM0RBqFJs1srkcigC9G6u25VtD8+Jn2rh3XWzyh+zQ37VW6dBC4W8aAJ791lt1Wl/Qz7Ux26y3Af4mToZ9qqp5gNaiEuftogC1l3bW8aLS88zKfyqy3GbqbbLbrPHLaXvje8hzCGUIwOOoV0gLMCz0VruFb/EbL55+W9AGL33e/Fs9I35TFkQtdvvd+LZ6RvymLIBIBy4nM084XpMe56zNwuEQrpzJOYWeJiKHJph4bnwebJUXp1puCCXumAU0FvBPIl/Y6zPIaGlueZDjVZrqYmmnkeYlNovT3bhbL/met/RdO4OynQZBx4gfcQjUwFp5nmACRXqke4Ky5d365zQLy3uon5wvdGdjuG3rCa6iDB9PM8xXQrq99y9ps54UbnN1PYC5pHHTRzrtzbmLTaCQyMigqS8Fjc9AqRxFa5lV2ZZHdUUzQnkL2K6dwdlZEGysEjyBicSdP6dgRXbgbFUERuFNQe6nQstRCzVdPIwNzWMtY2ukmp5aCgWkuyHujx/BbGDc/A0ZMrnXPPoRG3LEMg2g5TrS1MfRWnl7MnHHwjxBGDFphccddB6UT90xj8vvKepiLTyMkWroZktOboj2HpK5+6o/B95S1MQ08jMYF2i0jrsj2IMt2M2HpRqo+h6aRS/sTnAkDLo6FDtFjI0j4LTmyClKmnKUJ1hZ4Kx1Ur4NNNGuTMNYUX9mJ0kq9fd7NhHOhCxjWSRzBbLqY1uZPp5JlUyxtGlPcwBT5rKNRI96hy2YjjCrUwF8EiBO5We4Rv8AELN55+W9Vtuwtc0CvCBIrxaforjcO3+IWfzz/I5axkpK0Yyi4umYLfe78Wzz2/KYsgFr997vxbPPb8piyDUxHQvXbOKsZyLyJerwuJiBbpABptBANPcV5ep4R6en+ya0I7AgREUqNBFQjg0aTsFeheH7PYOsMxeCT4TgOQHJTmBVdknZFE0vIHBqRrzzyHOrSzyBzQ4aCKjkKqS3EmGaihqrr2kc2IuYaFpBPJXMKyhcCARoIr0pVtY096CNXZJGtFXGg28q6xQbz4UkUequI8g0fVOKt0KTotBq5EYKuvd9I6g6S0VHKrINRW1he49qROfN9UGxy424tGZFOQ0Uh7Mqp/gDS9oIBIqdA2p4btUK8+CYpKVoaclaf1Vg4e5W1STJT3BOaFX2u0ESMYylTm7zVYuKrLDHifJJtOFvmt1/82IXsH6JLggvajkKLbLS2MVe4CujjOwBZ0+CrOEKtvuVzI3OaaEU+Kc69dJ7HJgGl9KCm1MvvhQPIzBAIPErjFpqyXJNOg0T6tadoB9yYQuWLOJnmj4IjwpfI1wR5woztClyBQ5UhlDfIraYBsjcTTjIAr0LQ7iP8fZvPP8AI5UM4JtRy7mIDpcVotxY/v8AZ/P/ANj10sHwRz8XzZ51vvd+LZ57flMWPC2G+934tnnt+UxY9aGZ1etXO2kLM61Dc+RtfqF5KvV7k/w0O3CD7gvN1Pij0dPyyVZciW7Mx5p6j9E39tDoZTopVv0BTrY7CMY/LXLaCM/oeZRIbMRHFl3WEP8AWxAn3heOKT3Z6m3wTbLZY8T3PAydTM5CjRlQq7jFMgsxNYI3SPfLJQY6BtaZii0saMT+jwwk8Yewt8IEdKDcLyYQDpYS08xUpigXe/DPLGdDqPb9fokt4tDezTLlpVaxnZJps6UaGA6aVTrBeQkkewDudB26j70Kwz4WzygV4RI48P8A2rimrJk06JV4xYIGtH5S34q4a5UdunL7O1x0nCferpErrf2EeQV1dy4bHu+KmSHIqBd7uFKNj/iP6KY92RRPkceAF7R4ojTVQqRZZcbGnaB8F1wBBB15dKoYbUWxviHdY8I5DpKuKzRohvK7LG021pie5prSrefQolqJZHHGzJz6DkH5j71Wwg5xbZGjorX6KzsruyTvfqj4LeXWrcVH/SVJyIttulzAXRvfiGeeumn/AKQLRaOyizkjPshB5RTUr95WSmcWwscNIleR0DqSg83ITWXgt71cX/gt7p2n9LNZPKh3nFSzvaNAZToRrsjAbiBxF+bnbTsTL1H4Unmn4LO6aRdbNlS22uMccUWb8IxO1MHWp1ks4jbhBJ1kk1JJ0lU12yGz4S7OOUA4thV+4oxdnS4Fhu+RrlEmUguUec5jlWRoPuKv7TIODhEbDT81S52niVvcV4lt4wRdjJEjnEO2YGkOy9X1lSbnZ42z2gtbV9Iw51QKZGjR8edavc+WG1REMFQTQhzSRiBxaDxDoXVwvA52J5M8T33u/Fs9I35TFjwthvvd+LZ6RvymLHhUQdXrO599bND5gXky9T3MtpZYdPc6+M/BebqvE9HT+RbaeRFiFMtSCEVhXPPcJlijxF+EYjpJz+KngqM0o7Si2CQZpVXfzizBK3SKsPI4ZfVWYKVpgbI0tcKg/HaONVCWV2TJWqKm0s/ZxG4acDmE/q0g+/3KwbDgshG1lenNEvKx9mjLa0OkHjT7e09gc0CpwgUC1z2l/TPLVgbWQLNH/o+Ksf3pHWgJOrIOPvomWWIdiY1zdDRUEVoaKSyg0ABTKS4KSfIGxuInlHE0qe92SrX2Z+Nz2Pw4gAeCCctikWeItHCeXVI00yRKnuEbWxMxKlZD/ezyYqcdB1q3BQ+xNxF9OFSlUQlVhJXRVWaL+9uyNBwukCiLcj8pfSFWJpWutUVmtIgkka+tHOxA0rpqtLc0yKUWW9rtAY1zjqH/AAKifFhis4OkyNPTUqTIXWggYS2IEEk5F3EBsUq12YPwasDg4DbTUlHt5G+4gTVszsQqYXHhDwDtHEj3i8GF5BqCw0PMpcrQ4EEVB0hZ6OsTzA8nsbwQw7K5UQu7f7QPYlWWBslnY1wqC2nJxqNYZ3RuEMp8x+pw2HjVjZoOxsazM4RSu1BvGytlZhOWsHWDtU5k20+B06tcj3FR5MyothtpqYpcpG6P1jaFJx5qGqdFWmgVyXxBG6YPa8O7J3TfzUaBnnqWp3M3tZ32qFrHvxF1ACDnwTpNNg2rEWC6nSh8jiGlz3UbTQBkr3cZc7226zvqC1ryTTzHD6rqQ2ijny5PN997vxbPSN+UxY5bHfe78Wzz2/KYscqIOr03cm/FZoqmpGWmuvIFeZL0HcGfwOR56Fh1K7Dfp33Glbp50ZpQXHhHlRAVzT3h2FGYgMKMHJAGaUVpQGlcjm4bmU0AGu2tepOgJoT2oLXIjSgAwKcEPEoFstTw/CCAMGKtASc6HTkKZKkrAtmlJz9SpBO4kirnEZUGo8eGgUixQPEgcRQYCDUgkmopo51VA1RagoUlnDjU19ZwHQCnlyh2+d7cJaRQ1BBFc/y5pLnYljnXdHUmjvXd1prrtiOlteUuP1QGXk6oBYMyBkdZ5kK3W17ZMIIDcIIqKknXnzK+72PJvlrclGwM2H1ndaY6ws2H1n9aFFeJ/MOivwKlNlDgCDUKW5CcK5RHdYmfr9d3Wo012xupXEaGo4bslYOchOKM7FlREdY2+E/13IL7EPDk9cqYUJ5SzMeVFeLA2oLiXkZtrqXZZKKQ4qFaG4qjRkc+ZFtsVJIzJv0xCj43Vc5zgeyEAgkkZK83vd1Esl5WSHC1sbpHVGbnH8N5zceRYa9b17LhABo0aaK73q3g3vYvSO+VIunC63OfOr2Iu+934tnnt+UxY9bDfe78Wzz2/KYserIEt1uBP4MnpP8AaFhVt9wDvwpeJ4/ly+BWOP4M1wPM1rjwiiNcgPPCPMiMXMOiSAjMKC1FaEgHPfQVAJ4hSp6VCdLJ2ZtGBpcwjhGtcJBrQcqngoM8RL43D8pNeQjV0K4NImSsfJaHsDW5PkccgBhFNZPEpENoIdgeAHEVaQahwGmldah2lxZK2TCXNwlpoKluda0TmSmWRjg1wYzEcThQkkUAAOaqlQr3LVpUC86Y2E6MLx/KVNBUC9Dmz/UOlv8ARTDk0+0dsE7WGQONCSDQZ1q0bFKNv4XBaTlxDSqsHhNGQxHCdZzFR8CrJljA0udxavhmrlXI5JJtMjz294MUorgcCHM002HlU61vDoiW55YgeTMINsgAiIZlhzFOLPrVfBbMBoM2uzLddDranzwZqL3DWZ1ZI/8AWeLQKfFOvgUcx3ER8CPgVDuyUF7KE5FzdGqhofcFPvnuWnY8e8EfVN7Sod91/wAIRY7M5YWnCTU5aM6bM0oJywh35agOA0ZmgdyofZHcIYgA8CopnrGR0ZhCawuIYNdK+aDpKKRtLNleb/hekobynOchErExOOQXlPe5CcUAMcVEtTgI5HO0NY74FSHOVfekobBKaV4By25UVQ5RMuDAtccNMRpSlNS0e9g0C9rFQf8Akd8mRZkA00FabexH8WsXpXfJkXTR4HwV++934tnnt+UxZBbDfe78Wzz2/KYscrMx8bKkDaaLbXDCIBhBxF4q7lbo+JWHBWm3IzufI4OcSAzIc6yxlcTXBazG3fJn0IjXKOJPgiNcuY0e8mRP2ouOqrIJj2R7DoDWkc9QfgnWmcgx0OReAeMEH60Rld0F7WWjXIgUZjkUOUlElhTigtcu4kASQoN6PpgzI4ekZ6WlSMaYLTw8BGZbUHUaGh59CuLpiZXkOdkAQQQ4ODTXLQK0TsEpFKSHZU0HRWitw5dc9VnLc7d0gF3RFocHClXVpWtARnXYqSSPJrhTguIA8JhOR9yv5xiaRUiopUaVDdd4oRiOYpoGjiVRn9mdESzTNMjKEd1ltzByVnecTnsIbTFUEV0GhXYmAAaCRroASdqcXpOW+w223bIEd3OpwnU4m6elSoYGs7nXpOs8pRC9Dc9S5WNtvkc5yC5yTpEIuUiOuchPSc5CdIgDjyq2+2OdA9rSATQZ5Clc89SmucoN4sxNY06DI0HjFa09y0wl3IyxH2sxNrjew4XgtOmh2LSb2TSL2sNa5yOIr6KRTr9uZs+dcLgKA6qbCF3cBdMsd7WNzqFokOg6uwvANF0nSPA5eyg33u/Fs89vymLHLY773fi2ee35TFjlQhLQbjSOyu42fVUCuNyp/HHmuUYniy8PyRumFHidmokbkaNy5bR0UNmmDJmkmgcxw52kEfErlutLTGSK1aQ4cF35TXTTiXJmkvjIFaE9BClObVrhtBHSFVrYmnuHmtgYzFStaUGsk6Anx2k1Ae0tJ0Zgg8VdqqbO/F+zjYCTysFPiVZWoYo3DiqDsIzBQ0lsCbe4WC3AyOYRQtOR1Oyrlxo0lsa1zWGuJ1ac21VdgIk7ITpJY6usHAMwuxxuD43yd2XkHkwkN+FedPIrFmdE+C3l1SI3UDiK1bqNCaVRrUaPid+ot5nDrAVddcbiCcZAxv4IA8I1qVLvN34ddhaehwSaSdIabq2T5Z2tBc40A1oEFsLzkwhvhOyJ5GoF6H8J/JX35IsL3kcMNGyhJ+ISXjZV7j5LfRxaGPdTui2hpxZlEfa2huKvBOv6U2qHG7sRdUcFzsQdppXU7Zyrtr0sdSrW4qgZmpAo6mumfSnSsm2ShaW4S6vBGvZyp7ZKqvtL29ikLdBBJ5aaxqKbE4xga4yBysqNPmorYebcnCcEkA5ilefQmPmGsjpCgunpJIdXY2u6MSBd0EYaw0aX0qTkXV0p5VVizFo4oRcq61AYyZMWH8tK4Ka6018qVoi/Do0kioNMWbm10YksvAZiZ2QHQQUJyhRmMEUaY3bCMNeKoyKkEpNUCdnJHKPOc4htkrzBpTpHIMh/FiHE4+4D6rXBXeiMXxZYkqduOfW8rP6QjoY4Ksa+lT4IrzjR71J3Bu/iNlH+YflvXo6h90V+nMn9GN33u/Fs89vymLHrYb73fi2ee35TFj16TQSsbglwzsO2o6Qq5S7r/wD2jroxj3n+qUuGOPKN6x2lHY5QWmlQdIKNE9cxo6SZNaURjlEEiIHqaHY1llLcJaalpdSuQLXGtCjPY+QEOIa05EA1cRsxaAuscntkRbFlQ+yRlrn5ZEtpTibRdvB1A0+C9p99Pqk1664g5HMbCle9hW1A7PYnCoMhw4nEBvB0muZ0p9qstI3NjqSSDQuJJodpRWvTmvTzuxZUNfaMYLCx7cQINQKCvGCk2B4A/FOX6WogenVRm9DoT7YzMFzctIqPeFGs0r8HAAIxOpiJHBrwaZI7gDpAPKAUqouhUR3RPLZSQAXMoGg1qaHMnb1KTA7gtBH5RXoTS9IOScmx0Vtug7G2RwOTmtaB4PCz5s1Js7oq0jwV/SG19yLIa5EV5c0ygGgAcwVZrVMnLuCJlGth4qEKLZ7QGF2NzG55NBrTb9FNxIDgK1oK8ialtQV9gLRbGuBABdUagfjqRGuOEV00FeVJz0Jz0bDVnSVHfJ+MP0sP/wBEdSIxta8yjyH8Z/ms/wB39FtgLvMcd9pIldUUqRzqz3BV/eVl9IflvVG9yutwB/iVk9IflvXslBSds8TVmU33u/Fs89vymLHrYb73fi2ekb8pix6oYqJ0byCCNINRyhNSQBpW7omupjBBpmRoUmK+YvCWQSWTwYs1WNJG+htTHZteOkKS2bjHSF501xGg0U0Xq+mhvLRZy6f0aR6j2b1snGOkIjX11rzsXnJt9wTH2+Q6Xu6aKdN+j1H4elYynYivN2XpKNEjulO/e03jHdKWmfseoXo9KbLrXezrz6y7opmkYnFzdY0GnEdqtf7Qtwkh76j8pGZ59CiXTyRSx4s1wlXS9Y9m6lo8PoaijdQ0+F6vUp+CY/miakyJokKy43QPc6kcb3jbQD6LovS0nIQHnNE9PMXzwNSJD/wrpl5Vljelp0GED/Ukb1n8UfXHUnp5h88TTiVNdIqGK8JKEvZhaBWocHe6i4L4B18dC4DI8oSeBIaxosvHSITpFSNvlvT+oD4oMl6tOhxHOChYTD5UXrpEEyqmF5t8OvvPMEaG8WsOLhF3IcuamSr4mL5UXTRxUpnylVcM+J8jtRdQcjclHnvNxybHJU8VK8qZZ43BoBGevl0rbBw3F2zHFmnsia96vN7138TsnpD8t6zBJV/vcu/ilj9I75T16TA9fvnevu61TPnmie6WQguIlkaCQANANBkAoXaaurxMntpetJJIBdpq6vEye2l60u01dXiZPbS9aSSAF2mrq8TJ7aXrS7TN1eJk9tL1pJIAXaZurxMntpetLtM3V4mT20vWkkgBdpm6vEye2l60u0zdXiZPbS9aSSAF2mrq8TJ7aXrS7TV1eJk9tL1pJIAXaaurxMntpetLtNXV4mT20vWkkgBdpq6vEye2l61Mi3rLuaKCN/tZD8SkkgA7d7iwjQx/tX9ad2urD4D/AGr+tcSQAyTe0sDtMb/av60PtX3f4uT2snWkkgBzd7G7/Ak9tJ1rrt7O7zpjeeWR5+qSSAEd7O7/ABTsv8x3WkN7K7/FO9d3WkkgDva0u/xb/aP613tbWDxb/av60kkAN7Wdg8XJ7WTrTHb193n/AMcntpOtJJADDvVXd4uT20vWpF1b3Fhs00c8TJBJGatJlkcASCO5JociUkk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QUExQVFhQVFRcXFxQYFRQVFBUUFRQXFxQUFhQYHCggGBolHBQUITEhJSkrLi4uFx8zODMsNygtLisBCgoKDg0OGxAQGiwkHCQrLCwsLCwsLCwsLC8sLCwsLCwsLCwsLCwsLCwsLCwsLCwsLCwsLCwsLCwsLCwsLCw3K//AABEIALQA8AMBIgACEQEDEQH/xAAbAAABBQEBAAAAAAAAAAAAAAADAAIEBQYBB//EAEsQAAEDAQQDCBADBQgDAQAAAAEAAgMRBAUSITFBUQYHImFxgZHRExcyNVJTVHJzkpOhsbPB0iNCYhQVJbLhFiQ0Y4LC8PFDRKIz/8QAGQEAAwEBAQAAAAAAAAAAAAAAAAECAwUE/8QAJhEAAgIABQQDAQEBAAAAAAAAAAECEQMSFCExBCIyURNBYXGxgf/aAAwDAQACEQMRAD8ApN8nd9eNnvK1Qw2p7I2PaGsDYyADG06S0nSSsz20L28sk9WL7V3fd78Wz0jflMWQCANd20L28sk9WL7Uu2fevlsnqxfaslRIBAGu7Z17eWyerF9qXbPvby2T1YvtWSCSANb2z728sk9WL7Uu2fe3lknqxfaskVxAGu7Z97eWSerF9q52z728sk9WL7VkgEigDW9tC9fLZPVi+1d7Z96+WyerF9qyFE4IA1w3zr28tk9WL7V075t6+WyerF9qyATygDWds29fLZPVi+1S7FvgXs//AN2SmjuIsz6iy102LshJPct1bTsWqu2y8MZZAf8ASBl43dfeQwg2yUnbhi+1WDN11v8AKZOhn2qldDwxz/RS2MTAtf7W26n+Jf0M+1MO663eUv6Gfaq5zUwxoAtRutt3lL+hn2rsm623UytMnQz7VU4M08xoEWtl3X21wp+0vxDiZn/8ozt1Fu8ofyUZ9qzM0RBqFJs1srkcigC9G6u25VtD8+Jn2rh3XWzyh+zQ37VW6dBC4W8aAJ791lt1Wl/Qz7Ux26y3Af4mToZ9qqp5gNaiEuftogC1l3bW8aLS88zKfyqy3GbqbbLbrPHLaXvje8hzCGUIwOOoV0gLMCz0VruFb/EbL55+W9AGL33e/Fs9I35TFkQtdvvd+LZ6RvymLIBIBy4nM084XpMe56zNwuEQrpzJOYWeJiKHJph4bnwebJUXp1puCCXumAU0FvBPIl/Y6zPIaGlueZDjVZrqYmmnkeYlNovT3bhbL/met/RdO4OynQZBx4gfcQjUwFp5nmACRXqke4Ky5d365zQLy3uon5wvdGdjuG3rCa6iDB9PM8xXQrq99y9ps54UbnN1PYC5pHHTRzrtzbmLTaCQyMigqS8Fjc9AqRxFa5lV2ZZHdUUzQnkL2K6dwdlZEGysEjyBicSdP6dgRXbgbFUERuFNQe6nQstRCzVdPIwNzWMtY2ukmp5aCgWkuyHujx/BbGDc/A0ZMrnXPPoRG3LEMg2g5TrS1MfRWnl7MnHHwjxBGDFphccddB6UT90xj8vvKepiLTyMkWroZktOboj2HpK5+6o/B95S1MQ08jMYF2i0jrsj2IMt2M2HpRqo+h6aRS/sTnAkDLo6FDtFjI0j4LTmyClKmnKUJ1hZ4Kx1Ur4NNNGuTMNYUX9mJ0kq9fd7NhHOhCxjWSRzBbLqY1uZPp5JlUyxtGlPcwBT5rKNRI96hy2YjjCrUwF8EiBO5We4Rv8AELN55+W9Vtuwtc0CvCBIrxaforjcO3+IWfzz/I5axkpK0Yyi4umYLfe78Wzz2/KYsgFr997vxbPPb8piyDUxHQvXbOKsZyLyJerwuJiBbpABptBANPcV5ep4R6en+ya0I7AgREUqNBFQjg0aTsFeheH7PYOsMxeCT4TgOQHJTmBVdknZFE0vIHBqRrzzyHOrSzyBzQ4aCKjkKqS3EmGaihqrr2kc2IuYaFpBPJXMKyhcCARoIr0pVtY096CNXZJGtFXGg28q6xQbz4UkUequI8g0fVOKt0KTotBq5EYKuvd9I6g6S0VHKrINRW1he49qROfN9UGxy424tGZFOQ0Uh7Mqp/gDS9oIBIqdA2p4btUK8+CYpKVoaclaf1Vg4e5W1STJT3BOaFX2u0ESMYylTm7zVYuKrLDHifJJtOFvmt1/82IXsH6JLggvajkKLbLS2MVe4CujjOwBZ0+CrOEKtvuVzI3OaaEU+Kc69dJ7HJgGl9KCm1MvvhQPIzBAIPErjFpqyXJNOg0T6tadoB9yYQuWLOJnmj4IjwpfI1wR5woztClyBQ5UhlDfIraYBsjcTTjIAr0LQ7iP8fZvPP8AI5UM4JtRy7mIDpcVotxY/v8AZ/P/ANj10sHwRz8XzZ51vvd+LZ57flMWPC2G+934tnnt+UxY9aGZ1etXO2kLM61Dc+RtfqF5KvV7k/w0O3CD7gvN1Pij0dPyyVZciW7Mx5p6j9E39tDoZTopVv0BTrY7CMY/LXLaCM/oeZRIbMRHFl3WEP8AWxAn3heOKT3Z6m3wTbLZY8T3PAydTM5CjRlQq7jFMgsxNYI3SPfLJQY6BtaZii0saMT+jwwk8Yewt8IEdKDcLyYQDpYS08xUpigXe/DPLGdDqPb9fokt4tDezTLlpVaxnZJps6UaGA6aVTrBeQkkewDudB26j70Kwz4WzygV4RI48P8A2rimrJk06JV4xYIGtH5S34q4a5UdunL7O1x0nCferpErrf2EeQV1dy4bHu+KmSHIqBd7uFKNj/iP6KY92RRPkceAF7R4ojTVQqRZZcbGnaB8F1wBBB15dKoYbUWxviHdY8I5DpKuKzRohvK7LG021pie5prSrefQolqJZHHGzJz6DkH5j71Wwg5xbZGjorX6KzsruyTvfqj4LeXWrcVH/SVJyIttulzAXRvfiGeeumn/AKQLRaOyizkjPshB5RTUr95WSmcWwscNIleR0DqSg83ITWXgt71cX/gt7p2n9LNZPKh3nFSzvaNAZToRrsjAbiBxF+bnbTsTL1H4Unmn4LO6aRdbNlS22uMccUWb8IxO1MHWp1ks4jbhBJ1kk1JJ0lU12yGz4S7OOUA4thV+4oxdnS4Fhu+RrlEmUguUec5jlWRoPuKv7TIODhEbDT81S52niVvcV4lt4wRdjJEjnEO2YGkOy9X1lSbnZ42z2gtbV9Iw51QKZGjR8edavc+WG1REMFQTQhzSRiBxaDxDoXVwvA52J5M8T33u/Fs9I35TFjwthvvd+LZ6RvymLHhUQdXrO599bND5gXky9T3MtpZYdPc6+M/BebqvE9HT+RbaeRFiFMtSCEVhXPPcJlijxF+EYjpJz+KngqM0o7Si2CQZpVXfzizBK3SKsPI4ZfVWYKVpgbI0tcKg/HaONVCWV2TJWqKm0s/ZxG4acDmE/q0g+/3KwbDgshG1lenNEvKx9mjLa0OkHjT7e09gc0CpwgUC1z2l/TPLVgbWQLNH/o+Ksf3pHWgJOrIOPvomWWIdiY1zdDRUEVoaKSyg0ABTKS4KSfIGxuInlHE0qe92SrX2Z+Nz2Pw4gAeCCctikWeItHCeXVI00yRKnuEbWxMxKlZD/ezyYqcdB1q3BQ+xNxF9OFSlUQlVhJXRVWaL+9uyNBwukCiLcj8pfSFWJpWutUVmtIgkka+tHOxA0rpqtLc0yKUWW9rtAY1zjqH/AAKifFhis4OkyNPTUqTIXWggYS2IEEk5F3EBsUq12YPwasDg4DbTUlHt5G+4gTVszsQqYXHhDwDtHEj3i8GF5BqCw0PMpcrQ4EEVB0hZ6OsTzA8nsbwQw7K5UQu7f7QPYlWWBslnY1wqC2nJxqNYZ3RuEMp8x+pw2HjVjZoOxsazM4RSu1BvGytlZhOWsHWDtU5k20+B06tcj3FR5MyothtpqYpcpG6P1jaFJx5qGqdFWmgVyXxBG6YPa8O7J3TfzUaBnnqWp3M3tZ32qFrHvxF1ACDnwTpNNg2rEWC6nSh8jiGlz3UbTQBkr3cZc7226zvqC1ryTTzHD6rqQ2ijny5PN997vxbPSN+UxY5bHfe78Wzz2/KYscqIOr03cm/FZoqmpGWmuvIFeZL0HcGfwOR56Fh1K7Dfp33Glbp50ZpQXHhHlRAVzT3h2FGYgMKMHJAGaUVpQGlcjm4bmU0AGu2tepOgJoT2oLXIjSgAwKcEPEoFstTw/CCAMGKtASc6HTkKZKkrAtmlJz9SpBO4kirnEZUGo8eGgUixQPEgcRQYCDUgkmopo51VA1RagoUlnDjU19ZwHQCnlyh2+d7cJaRQ1BBFc/y5pLnYljnXdHUmjvXd1prrtiOlteUuP1QGXk6oBYMyBkdZ5kK3W17ZMIIDcIIqKknXnzK+72PJvlrclGwM2H1ndaY6ws2H1n9aFFeJ/MOivwKlNlDgCDUKW5CcK5RHdYmfr9d3Wo012xupXEaGo4bslYOchOKM7FlREdY2+E/13IL7EPDk9cqYUJ5SzMeVFeLA2oLiXkZtrqXZZKKQ4qFaG4qjRkc+ZFtsVJIzJv0xCj43Vc5zgeyEAgkkZK83vd1Esl5WSHC1sbpHVGbnH8N5zceRYa9b17LhABo0aaK73q3g3vYvSO+VIunC63OfOr2Iu+934tnnt+UxY9bDfe78Wzz2/KYserIEt1uBP4MnpP8AaFhVt9wDvwpeJ4/ly+BWOP4M1wPM1rjwiiNcgPPCPMiMXMOiSAjMKC1FaEgHPfQVAJ4hSp6VCdLJ2ZtGBpcwjhGtcJBrQcqngoM8RL43D8pNeQjV0K4NImSsfJaHsDW5PkccgBhFNZPEpENoIdgeAHEVaQahwGmldah2lxZK2TCXNwlpoKluda0TmSmWRjg1wYzEcThQkkUAAOaqlQr3LVpUC86Y2E6MLx/KVNBUC9Dmz/UOlv8ARTDk0+0dsE7WGQONCSDQZ1q0bFKNv4XBaTlxDSqsHhNGQxHCdZzFR8CrJljA0udxavhmrlXI5JJtMjz294MUorgcCHM002HlU61vDoiW55YgeTMINsgAiIZlhzFOLPrVfBbMBoM2uzLddDranzwZqL3DWZ1ZI/8AWeLQKfFOvgUcx3ER8CPgVDuyUF7KE5FzdGqhofcFPvnuWnY8e8EfVN7Sod91/wAIRY7M5YWnCTU5aM6bM0oJywh35agOA0ZmgdyofZHcIYgA8CopnrGR0ZhCawuIYNdK+aDpKKRtLNleb/hekobynOchErExOOQXlPe5CcUAMcVEtTgI5HO0NY74FSHOVfekobBKaV4By25UVQ5RMuDAtccNMRpSlNS0e9g0C9rFQf8Akd8mRZkA00FabexH8WsXpXfJkXTR4HwV++934tnnt+UxZBbDfe78Wzz2/KYscrMx8bKkDaaLbXDCIBhBxF4q7lbo+JWHBWm3IzufI4OcSAzIc6yxlcTXBazG3fJn0IjXKOJPgiNcuY0e8mRP2ouOqrIJj2R7DoDWkc9QfgnWmcgx0OReAeMEH60Rld0F7WWjXIgUZjkUOUlElhTigtcu4kASQoN6PpgzI4ekZ6WlSMaYLTw8BGZbUHUaGh59CuLpiZXkOdkAQQQ4ODTXLQK0TsEpFKSHZU0HRWitw5dc9VnLc7d0gF3RFocHClXVpWtARnXYqSSPJrhTguIA8JhOR9yv5xiaRUiopUaVDdd4oRiOYpoGjiVRn9mdESzTNMjKEd1ltzByVnecTnsIbTFUEV0GhXYmAAaCRroASdqcXpOW+w223bIEd3OpwnU4m6elSoYGs7nXpOs8pRC9Dc9S5WNtvkc5yC5yTpEIuUiOuchPSc5CdIgDjyq2+2OdA9rSATQZ5Clc89SmucoN4sxNY06DI0HjFa09y0wl3IyxH2sxNrjew4XgtOmh2LSb2TSL2sNa5yOIr6KRTr9uZs+dcLgKA6qbCF3cBdMsd7WNzqFokOg6uwvANF0nSPA5eyg33u/Fs89vymLHLY773fi2ee35TFjlQhLQbjSOyu42fVUCuNyp/HHmuUYniy8PyRumFHidmokbkaNy5bR0UNmmDJmkmgcxw52kEfErlutLTGSK1aQ4cF35TXTTiXJmkvjIFaE9BClObVrhtBHSFVrYmnuHmtgYzFStaUGsk6Anx2k1Ae0tJ0Zgg8VdqqbO/F+zjYCTysFPiVZWoYo3DiqDsIzBQ0lsCbe4WC3AyOYRQtOR1Oyrlxo0lsa1zWGuJ1ac21VdgIk7ITpJY6usHAMwuxxuD43yd2XkHkwkN+FedPIrFmdE+C3l1SI3UDiK1bqNCaVRrUaPid+ot5nDrAVddcbiCcZAxv4IA8I1qVLvN34ddhaehwSaSdIabq2T5Z2tBc40A1oEFsLzkwhvhOyJ5GoF6H8J/JX35IsL3kcMNGyhJ+ISXjZV7j5LfRxaGPdTui2hpxZlEfa2huKvBOv6U2qHG7sRdUcFzsQdppXU7Zyrtr0sdSrW4qgZmpAo6mumfSnSsm2ShaW4S6vBGvZyp7ZKqvtL29ikLdBBJ5aaxqKbE4xga4yBysqNPmorYebcnCcEkA5ilefQmPmGsjpCgunpJIdXY2u6MSBd0EYaw0aX0qTkXV0p5VVizFo4oRcq61AYyZMWH8tK4Ka6018qVoi/Do0kioNMWbm10YksvAZiZ2QHQQUJyhRmMEUaY3bCMNeKoyKkEpNUCdnJHKPOc4htkrzBpTpHIMh/FiHE4+4D6rXBXeiMXxZYkqduOfW8rP6QjoY4Ksa+lT4IrzjR71J3Bu/iNlH+YflvXo6h90V+nMn9GN33u/Fs89vymLHrYb73fi2ee35TFj16TQSsbglwzsO2o6Qq5S7r/wD2jroxj3n+qUuGOPKN6x2lHY5QWmlQdIKNE9cxo6SZNaURjlEEiIHqaHY1llLcJaalpdSuQLXGtCjPY+QEOIa05EA1cRsxaAuscntkRbFlQ+yRlrn5ZEtpTibRdvB1A0+C9p99Pqk1664g5HMbCle9hW1A7PYnCoMhw4nEBvB0muZ0p9qstI3NjqSSDQuJJodpRWvTmvTzuxZUNfaMYLCx7cQINQKCvGCk2B4A/FOX6WogenVRm9DoT7YzMFzctIqPeFGs0r8HAAIxOpiJHBrwaZI7gDpAPKAUqouhUR3RPLZSQAXMoGg1qaHMnb1KTA7gtBH5RXoTS9IOScmx0Vtug7G2RwOTmtaB4PCz5s1Js7oq0jwV/SG19yLIa5EV5c0ygGgAcwVZrVMnLuCJlGth4qEKLZ7QGF2NzG55NBrTb9FNxIDgK1oK8ialtQV9gLRbGuBABdUagfjqRGuOEV00FeVJz0Jz0bDVnSVHfJ+MP0sP/wBEdSIxta8yjyH8Z/ms/wB39FtgLvMcd9pIldUUqRzqz3BV/eVl9IflvVG9yutwB/iVk9IflvXslBSds8TVmU33u/Fs89vymLHrYb73fi2ekb8pix6oYqJ0byCCNINRyhNSQBpW7omupjBBpmRoUmK+YvCWQSWTwYs1WNJG+htTHZteOkKS2bjHSF501xGg0U0Xq+mhvLRZy6f0aR6j2b1snGOkIjX11rzsXnJt9wTH2+Q6Xu6aKdN+j1H4elYynYivN2XpKNEjulO/e03jHdKWmfseoXo9KbLrXezrz6y7opmkYnFzdY0GnEdqtf7Qtwkh76j8pGZ59CiXTyRSx4s1wlXS9Y9m6lo8PoaijdQ0+F6vUp+CY/miakyJokKy43QPc6kcb3jbQD6LovS0nIQHnNE9PMXzwNSJD/wrpl5Vljelp0GED/Ukb1n8UfXHUnp5h88TTiVNdIqGK8JKEvZhaBWocHe6i4L4B18dC4DI8oSeBIaxosvHSITpFSNvlvT+oD4oMl6tOhxHOChYTD5UXrpEEyqmF5t8OvvPMEaG8WsOLhF3IcuamSr4mL5UXTRxUpnylVcM+J8jtRdQcjclHnvNxybHJU8VK8qZZ43BoBGevl0rbBw3F2zHFmnsia96vN7138TsnpD8t6zBJV/vcu/ilj9I75T16TA9fvnevu61TPnmie6WQguIlkaCQANANBkAoXaaurxMntpetJJIBdpq6vEye2l60u01dXiZPbS9aSSAF2mrq8TJ7aXrS7TN1eJk9tL1pJIAXaZurxMntpetLtM3V4mT20vWkkgBdpm6vEye2l60u0zdXiZPbS9aSSAF2mrq8TJ7aXrS7TV1eJk9tL1pJIAXaaurxMntpetLtNXV4mT20vWkkgBdpq6vEye2l61Mi3rLuaKCN/tZD8SkkgA7d7iwjQx/tX9ad2urD4D/AGr+tcSQAyTe0sDtMb/av60PtX3f4uT2snWkkgBzd7G7/Ak9tJ1rrt7O7zpjeeWR5+qSSAEd7O7/ABTsv8x3WkN7K7/FO9d3WkkgDva0u/xb/aP613tbWDxb/av60kkAN7Wdg8XJ7WTrTHb193n/AMcntpOtJJADDvVXd4uT20vWpF1b3Fhs00c8TJBJGatJlkcASCO5JociUkk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end homeless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9718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r.photos3.fotosearch.com/bthumb/CSP/CSP540/k5401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57800"/>
            <a:ext cx="16192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5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58824" y="1808988"/>
            <a:ext cx="6472428" cy="289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9884" y="1808988"/>
            <a:ext cx="2072639" cy="2898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0397" y="2343912"/>
            <a:ext cx="5138801" cy="146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completing VI-SDATs with homeless individuals you’re working with. </a:t>
            </a:r>
          </a:p>
          <a:p>
            <a:endParaRPr lang="en-US" sz="2400" dirty="0" smtClean="0"/>
          </a:p>
          <a:p>
            <a:r>
              <a:rPr lang="en-US" sz="2400" dirty="0" smtClean="0"/>
              <a:t>Involve yourself on one of the planning teams – talk to your region’s coordinator.  </a:t>
            </a:r>
          </a:p>
          <a:p>
            <a:endParaRPr lang="en-US" sz="2400" dirty="0" smtClean="0"/>
          </a:p>
          <a:p>
            <a:r>
              <a:rPr lang="en-US" sz="2400" dirty="0" smtClean="0"/>
              <a:t>Notify SPA Coordinator about housing resources that you’d like to see available through CES. </a:t>
            </a:r>
          </a:p>
          <a:p>
            <a:endParaRPr lang="en-US" sz="2400" dirty="0" smtClean="0"/>
          </a:p>
          <a:p>
            <a:r>
              <a:rPr lang="en-US" sz="2400" dirty="0" smtClean="0"/>
              <a:t>Educate your colleagues. </a:t>
            </a:r>
          </a:p>
          <a:p>
            <a:endParaRPr lang="en-US" sz="2400" dirty="0" smtClean="0"/>
          </a:p>
          <a:p>
            <a:r>
              <a:rPr lang="en-US" sz="2400" dirty="0" smtClean="0"/>
              <a:t>Plan to attend bi-weekly Navigator Meetings. </a:t>
            </a:r>
          </a:p>
          <a:p>
            <a:endParaRPr lang="en-US" sz="2400" dirty="0" smtClean="0"/>
          </a:p>
          <a:p>
            <a:r>
              <a:rPr lang="en-US" sz="2400" dirty="0" smtClean="0"/>
              <a:t>Determine the role your organization will play (Assessment site, referral site,  navigation services,  In-Kind resources, etc. 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381000"/>
            <a:ext cx="3753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RESOURCES: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92480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CES Website -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http://ceslosangeles.weebly.com/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CES Forms -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http://ceslosangeles.weebly.com/forms.html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SPA 3 CES Consent -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http://ceslosangeles.weebly.com/spa-3-pasadena.html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Current SPA 3 CES Leadership –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Ryan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Izell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rizell@unionstationhs.org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	Hillary Evans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hlinkClick r:id="rId6"/>
              </a:rPr>
              <a:t>hevans@ndvets.org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	Lisa Cooper 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hlinkClick r:id="rId7"/>
              </a:rPr>
              <a:t>Lcooper@voala.org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	Reggie Clark 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hlinkClick r:id="rId8"/>
              </a:rPr>
              <a:t>rclark@voala.org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	Shawn Morrissey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hlinkClick r:id="rId9"/>
              </a:rPr>
              <a:t>smorrissey@housingworksca.org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	Todd 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Palmquist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hlinkClick r:id="rId10"/>
              </a:rPr>
              <a:t>todd@sgvc.org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922020"/>
            <a:ext cx="9144000" cy="4113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3220" y="922020"/>
            <a:ext cx="2430779" cy="411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278" y="1665097"/>
            <a:ext cx="7672196" cy="2103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7588" y="1449324"/>
            <a:ext cx="5187696" cy="289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3916" y="1449324"/>
            <a:ext cx="2072639" cy="2898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9542" y="1985264"/>
            <a:ext cx="3810000" cy="1463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0358" y="4018514"/>
            <a:ext cx="242818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7849" y="4018514"/>
            <a:ext cx="109415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1306" y="4018514"/>
            <a:ext cx="146920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79817" y="4018514"/>
            <a:ext cx="168341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70"/>
              </a:lnSpc>
              <a:spcBef>
                <a:spcPts val="263"/>
              </a:spcBef>
            </a:pPr>
            <a:endParaRPr sz="6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305892" y="2944367"/>
            <a:ext cx="1207439" cy="1207389"/>
          </a:xfrm>
          <a:custGeom>
            <a:avLst/>
            <a:gdLst/>
            <a:ahLst/>
            <a:cxnLst/>
            <a:rect l="l" t="t" r="r" b="b"/>
            <a:pathLst>
              <a:path w="1207439" h="1207389">
                <a:moveTo>
                  <a:pt x="1205438" y="554124"/>
                </a:moveTo>
                <a:lnTo>
                  <a:pt x="1199537" y="505719"/>
                </a:lnTo>
                <a:lnTo>
                  <a:pt x="1189891" y="458571"/>
                </a:lnTo>
                <a:lnTo>
                  <a:pt x="1176657" y="412837"/>
                </a:lnTo>
                <a:lnTo>
                  <a:pt x="1159990" y="368671"/>
                </a:lnTo>
                <a:lnTo>
                  <a:pt x="1140045" y="326228"/>
                </a:lnTo>
                <a:lnTo>
                  <a:pt x="1116978" y="285664"/>
                </a:lnTo>
                <a:lnTo>
                  <a:pt x="1090944" y="247134"/>
                </a:lnTo>
                <a:lnTo>
                  <a:pt x="1062098" y="210794"/>
                </a:lnTo>
                <a:lnTo>
                  <a:pt x="1030597" y="176799"/>
                </a:lnTo>
                <a:lnTo>
                  <a:pt x="996594" y="145305"/>
                </a:lnTo>
                <a:lnTo>
                  <a:pt x="960247" y="116466"/>
                </a:lnTo>
                <a:lnTo>
                  <a:pt x="921710" y="90438"/>
                </a:lnTo>
                <a:lnTo>
                  <a:pt x="881138" y="67376"/>
                </a:lnTo>
                <a:lnTo>
                  <a:pt x="838688" y="47436"/>
                </a:lnTo>
                <a:lnTo>
                  <a:pt x="794514" y="30773"/>
                </a:lnTo>
                <a:lnTo>
                  <a:pt x="748772" y="17543"/>
                </a:lnTo>
                <a:lnTo>
                  <a:pt x="701618" y="7900"/>
                </a:lnTo>
                <a:lnTo>
                  <a:pt x="653207" y="2001"/>
                </a:lnTo>
                <a:lnTo>
                  <a:pt x="603694" y="0"/>
                </a:lnTo>
                <a:lnTo>
                  <a:pt x="554181" y="2001"/>
                </a:lnTo>
                <a:lnTo>
                  <a:pt x="505771" y="7900"/>
                </a:lnTo>
                <a:lnTo>
                  <a:pt x="458619" y="17543"/>
                </a:lnTo>
                <a:lnTo>
                  <a:pt x="412879" y="30773"/>
                </a:lnTo>
                <a:lnTo>
                  <a:pt x="368708" y="47436"/>
                </a:lnTo>
                <a:lnTo>
                  <a:pt x="326261" y="67376"/>
                </a:lnTo>
                <a:lnTo>
                  <a:pt x="285693" y="90438"/>
                </a:lnTo>
                <a:lnTo>
                  <a:pt x="247159" y="116466"/>
                </a:lnTo>
                <a:lnTo>
                  <a:pt x="210815" y="145305"/>
                </a:lnTo>
                <a:lnTo>
                  <a:pt x="176817" y="176799"/>
                </a:lnTo>
                <a:lnTo>
                  <a:pt x="145319" y="210794"/>
                </a:lnTo>
                <a:lnTo>
                  <a:pt x="116477" y="247134"/>
                </a:lnTo>
                <a:lnTo>
                  <a:pt x="90446" y="285664"/>
                </a:lnTo>
                <a:lnTo>
                  <a:pt x="67382" y="326228"/>
                </a:lnTo>
                <a:lnTo>
                  <a:pt x="47441" y="368671"/>
                </a:lnTo>
                <a:lnTo>
                  <a:pt x="30776" y="412837"/>
                </a:lnTo>
                <a:lnTo>
                  <a:pt x="17544" y="458571"/>
                </a:lnTo>
                <a:lnTo>
                  <a:pt x="7901" y="505719"/>
                </a:lnTo>
                <a:lnTo>
                  <a:pt x="2001" y="554124"/>
                </a:lnTo>
                <a:lnTo>
                  <a:pt x="0" y="603631"/>
                </a:lnTo>
                <a:lnTo>
                  <a:pt x="2001" y="653156"/>
                </a:lnTo>
                <a:lnTo>
                  <a:pt x="7901" y="701577"/>
                </a:lnTo>
                <a:lnTo>
                  <a:pt x="17544" y="748739"/>
                </a:lnTo>
                <a:lnTo>
                  <a:pt x="30776" y="794486"/>
                </a:lnTo>
                <a:lnTo>
                  <a:pt x="47441" y="838664"/>
                </a:lnTo>
                <a:lnTo>
                  <a:pt x="67382" y="881117"/>
                </a:lnTo>
                <a:lnTo>
                  <a:pt x="90446" y="921689"/>
                </a:lnTo>
                <a:lnTo>
                  <a:pt x="116477" y="960226"/>
                </a:lnTo>
                <a:lnTo>
                  <a:pt x="145319" y="996572"/>
                </a:lnTo>
                <a:lnTo>
                  <a:pt x="176817" y="1030573"/>
                </a:lnTo>
                <a:lnTo>
                  <a:pt x="210815" y="1062072"/>
                </a:lnTo>
                <a:lnTo>
                  <a:pt x="247159" y="1090914"/>
                </a:lnTo>
                <a:lnTo>
                  <a:pt x="252005" y="690717"/>
                </a:lnTo>
                <a:lnTo>
                  <a:pt x="246218" y="662413"/>
                </a:lnTo>
                <a:lnTo>
                  <a:pt x="242678" y="633353"/>
                </a:lnTo>
                <a:lnTo>
                  <a:pt x="241477" y="603631"/>
                </a:lnTo>
                <a:lnTo>
                  <a:pt x="242678" y="573926"/>
                </a:lnTo>
                <a:lnTo>
                  <a:pt x="246218" y="544883"/>
                </a:lnTo>
                <a:lnTo>
                  <a:pt x="252005" y="516593"/>
                </a:lnTo>
                <a:lnTo>
                  <a:pt x="259944" y="489152"/>
                </a:lnTo>
                <a:lnTo>
                  <a:pt x="269943" y="462651"/>
                </a:lnTo>
                <a:lnTo>
                  <a:pt x="281909" y="437183"/>
                </a:lnTo>
                <a:lnTo>
                  <a:pt x="295748" y="412843"/>
                </a:lnTo>
                <a:lnTo>
                  <a:pt x="311367" y="389724"/>
                </a:lnTo>
                <a:lnTo>
                  <a:pt x="328672" y="367918"/>
                </a:lnTo>
                <a:lnTo>
                  <a:pt x="347572" y="347519"/>
                </a:lnTo>
                <a:lnTo>
                  <a:pt x="367971" y="328620"/>
                </a:lnTo>
                <a:lnTo>
                  <a:pt x="389777" y="311315"/>
                </a:lnTo>
                <a:lnTo>
                  <a:pt x="412898" y="295697"/>
                </a:lnTo>
                <a:lnTo>
                  <a:pt x="437239" y="281858"/>
                </a:lnTo>
                <a:lnTo>
                  <a:pt x="462707" y="269892"/>
                </a:lnTo>
                <a:lnTo>
                  <a:pt x="489209" y="259893"/>
                </a:lnTo>
                <a:lnTo>
                  <a:pt x="516652" y="251954"/>
                </a:lnTo>
                <a:lnTo>
                  <a:pt x="544943" y="246168"/>
                </a:lnTo>
                <a:lnTo>
                  <a:pt x="573988" y="242627"/>
                </a:lnTo>
                <a:lnTo>
                  <a:pt x="603694" y="241427"/>
                </a:lnTo>
                <a:lnTo>
                  <a:pt x="633402" y="242627"/>
                </a:lnTo>
                <a:lnTo>
                  <a:pt x="662448" y="246168"/>
                </a:lnTo>
                <a:lnTo>
                  <a:pt x="690739" y="251954"/>
                </a:lnTo>
                <a:lnTo>
                  <a:pt x="718181" y="259893"/>
                </a:lnTo>
                <a:lnTo>
                  <a:pt x="744683" y="269892"/>
                </a:lnTo>
                <a:lnTo>
                  <a:pt x="770150" y="281858"/>
                </a:lnTo>
                <a:lnTo>
                  <a:pt x="794489" y="295697"/>
                </a:lnTo>
                <a:lnTo>
                  <a:pt x="817607" y="311315"/>
                </a:lnTo>
                <a:lnTo>
                  <a:pt x="839411" y="328620"/>
                </a:lnTo>
                <a:lnTo>
                  <a:pt x="859809" y="347519"/>
                </a:lnTo>
                <a:lnTo>
                  <a:pt x="878705" y="367918"/>
                </a:lnTo>
                <a:lnTo>
                  <a:pt x="896008" y="389724"/>
                </a:lnTo>
                <a:lnTo>
                  <a:pt x="911625" y="412843"/>
                </a:lnTo>
                <a:lnTo>
                  <a:pt x="925462" y="437183"/>
                </a:lnTo>
                <a:lnTo>
                  <a:pt x="937425" y="462651"/>
                </a:lnTo>
                <a:lnTo>
                  <a:pt x="947422" y="489152"/>
                </a:lnTo>
                <a:lnTo>
                  <a:pt x="955360" y="516593"/>
                </a:lnTo>
                <a:lnTo>
                  <a:pt x="961145" y="544883"/>
                </a:lnTo>
                <a:lnTo>
                  <a:pt x="964685" y="573926"/>
                </a:lnTo>
                <a:lnTo>
                  <a:pt x="965885" y="603631"/>
                </a:lnTo>
                <a:lnTo>
                  <a:pt x="964685" y="633353"/>
                </a:lnTo>
                <a:lnTo>
                  <a:pt x="961145" y="662413"/>
                </a:lnTo>
                <a:lnTo>
                  <a:pt x="955360" y="690717"/>
                </a:lnTo>
                <a:lnTo>
                  <a:pt x="947422" y="718171"/>
                </a:lnTo>
                <a:lnTo>
                  <a:pt x="937425" y="744684"/>
                </a:lnTo>
                <a:lnTo>
                  <a:pt x="925462" y="770161"/>
                </a:lnTo>
                <a:lnTo>
                  <a:pt x="911625" y="794510"/>
                </a:lnTo>
                <a:lnTo>
                  <a:pt x="896008" y="817637"/>
                </a:lnTo>
                <a:lnTo>
                  <a:pt x="878705" y="839449"/>
                </a:lnTo>
                <a:lnTo>
                  <a:pt x="859809" y="859853"/>
                </a:lnTo>
                <a:lnTo>
                  <a:pt x="839411" y="878756"/>
                </a:lnTo>
                <a:lnTo>
                  <a:pt x="817607" y="896065"/>
                </a:lnTo>
                <a:lnTo>
                  <a:pt x="794489" y="911686"/>
                </a:lnTo>
                <a:lnTo>
                  <a:pt x="770150" y="925527"/>
                </a:lnTo>
                <a:lnTo>
                  <a:pt x="744683" y="937494"/>
                </a:lnTo>
                <a:lnTo>
                  <a:pt x="718181" y="947494"/>
                </a:lnTo>
                <a:lnTo>
                  <a:pt x="690739" y="955434"/>
                </a:lnTo>
                <a:lnTo>
                  <a:pt x="662448" y="961220"/>
                </a:lnTo>
                <a:lnTo>
                  <a:pt x="633402" y="964761"/>
                </a:lnTo>
                <a:lnTo>
                  <a:pt x="603694" y="965962"/>
                </a:lnTo>
                <a:lnTo>
                  <a:pt x="573988" y="964761"/>
                </a:lnTo>
                <a:lnTo>
                  <a:pt x="544943" y="961220"/>
                </a:lnTo>
                <a:lnTo>
                  <a:pt x="516652" y="955434"/>
                </a:lnTo>
                <a:lnTo>
                  <a:pt x="489209" y="947494"/>
                </a:lnTo>
                <a:lnTo>
                  <a:pt x="462707" y="937494"/>
                </a:lnTo>
                <a:lnTo>
                  <a:pt x="437239" y="925527"/>
                </a:lnTo>
                <a:lnTo>
                  <a:pt x="412898" y="911686"/>
                </a:lnTo>
                <a:lnTo>
                  <a:pt x="389777" y="896065"/>
                </a:lnTo>
                <a:lnTo>
                  <a:pt x="367971" y="878756"/>
                </a:lnTo>
                <a:lnTo>
                  <a:pt x="368708" y="1159950"/>
                </a:lnTo>
                <a:lnTo>
                  <a:pt x="412879" y="1176614"/>
                </a:lnTo>
                <a:lnTo>
                  <a:pt x="458619" y="1189845"/>
                </a:lnTo>
                <a:lnTo>
                  <a:pt x="505771" y="1199488"/>
                </a:lnTo>
                <a:lnTo>
                  <a:pt x="554181" y="1205387"/>
                </a:lnTo>
                <a:lnTo>
                  <a:pt x="603694" y="1207389"/>
                </a:lnTo>
                <a:lnTo>
                  <a:pt x="653207" y="1205387"/>
                </a:lnTo>
                <a:lnTo>
                  <a:pt x="701618" y="1199488"/>
                </a:lnTo>
                <a:lnTo>
                  <a:pt x="748772" y="1189845"/>
                </a:lnTo>
                <a:lnTo>
                  <a:pt x="794514" y="1176614"/>
                </a:lnTo>
                <a:lnTo>
                  <a:pt x="838688" y="1159950"/>
                </a:lnTo>
                <a:lnTo>
                  <a:pt x="881138" y="1140009"/>
                </a:lnTo>
                <a:lnTo>
                  <a:pt x="921710" y="1116945"/>
                </a:lnTo>
                <a:lnTo>
                  <a:pt x="960247" y="1090914"/>
                </a:lnTo>
                <a:lnTo>
                  <a:pt x="996594" y="1062072"/>
                </a:lnTo>
                <a:lnTo>
                  <a:pt x="1030597" y="1030573"/>
                </a:lnTo>
                <a:lnTo>
                  <a:pt x="1062098" y="996572"/>
                </a:lnTo>
                <a:lnTo>
                  <a:pt x="1090944" y="960226"/>
                </a:lnTo>
                <a:lnTo>
                  <a:pt x="1116978" y="921689"/>
                </a:lnTo>
                <a:lnTo>
                  <a:pt x="1140045" y="881117"/>
                </a:lnTo>
                <a:lnTo>
                  <a:pt x="1159990" y="838664"/>
                </a:lnTo>
                <a:lnTo>
                  <a:pt x="1176657" y="794486"/>
                </a:lnTo>
                <a:lnTo>
                  <a:pt x="1189891" y="748739"/>
                </a:lnTo>
                <a:lnTo>
                  <a:pt x="1199537" y="701577"/>
                </a:lnTo>
                <a:lnTo>
                  <a:pt x="1205438" y="653156"/>
                </a:lnTo>
                <a:lnTo>
                  <a:pt x="1207439" y="603631"/>
                </a:lnTo>
                <a:lnTo>
                  <a:pt x="1205438" y="554124"/>
                </a:lnTo>
                <a:close/>
              </a:path>
              <a:path w="1207439" h="1207389">
                <a:moveTo>
                  <a:pt x="367971" y="878756"/>
                </a:moveTo>
                <a:lnTo>
                  <a:pt x="347572" y="859853"/>
                </a:lnTo>
                <a:lnTo>
                  <a:pt x="328672" y="839449"/>
                </a:lnTo>
                <a:lnTo>
                  <a:pt x="311367" y="817637"/>
                </a:lnTo>
                <a:lnTo>
                  <a:pt x="295748" y="794510"/>
                </a:lnTo>
                <a:lnTo>
                  <a:pt x="281909" y="770161"/>
                </a:lnTo>
                <a:lnTo>
                  <a:pt x="269943" y="744684"/>
                </a:lnTo>
                <a:lnTo>
                  <a:pt x="259944" y="718171"/>
                </a:lnTo>
                <a:lnTo>
                  <a:pt x="252005" y="690717"/>
                </a:lnTo>
                <a:lnTo>
                  <a:pt x="247159" y="1090914"/>
                </a:lnTo>
                <a:lnTo>
                  <a:pt x="285693" y="1116945"/>
                </a:lnTo>
                <a:lnTo>
                  <a:pt x="326261" y="1140009"/>
                </a:lnTo>
                <a:lnTo>
                  <a:pt x="368708" y="1159950"/>
                </a:lnTo>
                <a:lnTo>
                  <a:pt x="367971" y="87875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2184" y="1732024"/>
            <a:ext cx="869126" cy="1205104"/>
          </a:xfrm>
          <a:custGeom>
            <a:avLst/>
            <a:gdLst/>
            <a:ahLst/>
            <a:cxnLst/>
            <a:rect l="l" t="t" r="r" b="b"/>
            <a:pathLst>
              <a:path w="869126" h="1205104">
                <a:moveTo>
                  <a:pt x="131993" y="666309"/>
                </a:moveTo>
                <a:lnTo>
                  <a:pt x="135044" y="677701"/>
                </a:lnTo>
                <a:lnTo>
                  <a:pt x="139675" y="689050"/>
                </a:lnTo>
                <a:lnTo>
                  <a:pt x="145887" y="700357"/>
                </a:lnTo>
                <a:lnTo>
                  <a:pt x="153680" y="711625"/>
                </a:lnTo>
                <a:lnTo>
                  <a:pt x="156850" y="715646"/>
                </a:lnTo>
                <a:lnTo>
                  <a:pt x="162709" y="722436"/>
                </a:lnTo>
                <a:lnTo>
                  <a:pt x="169222" y="729257"/>
                </a:lnTo>
                <a:lnTo>
                  <a:pt x="176388" y="736111"/>
                </a:lnTo>
                <a:lnTo>
                  <a:pt x="184207" y="742996"/>
                </a:lnTo>
                <a:lnTo>
                  <a:pt x="181436" y="673370"/>
                </a:lnTo>
                <a:lnTo>
                  <a:pt x="178872" y="668783"/>
                </a:lnTo>
                <a:lnTo>
                  <a:pt x="174209" y="656341"/>
                </a:lnTo>
                <a:lnTo>
                  <a:pt x="175010" y="632468"/>
                </a:lnTo>
                <a:lnTo>
                  <a:pt x="184408" y="614969"/>
                </a:lnTo>
                <a:lnTo>
                  <a:pt x="206045" y="600875"/>
                </a:lnTo>
                <a:lnTo>
                  <a:pt x="220547" y="597936"/>
                </a:lnTo>
                <a:lnTo>
                  <a:pt x="231208" y="597593"/>
                </a:lnTo>
                <a:lnTo>
                  <a:pt x="243204" y="598409"/>
                </a:lnTo>
                <a:lnTo>
                  <a:pt x="256535" y="600379"/>
                </a:lnTo>
                <a:lnTo>
                  <a:pt x="271200" y="603498"/>
                </a:lnTo>
                <a:lnTo>
                  <a:pt x="290956" y="608851"/>
                </a:lnTo>
                <a:lnTo>
                  <a:pt x="311345" y="615512"/>
                </a:lnTo>
                <a:lnTo>
                  <a:pt x="333881" y="623901"/>
                </a:lnTo>
                <a:lnTo>
                  <a:pt x="358568" y="634006"/>
                </a:lnTo>
                <a:lnTo>
                  <a:pt x="371720" y="639698"/>
                </a:lnTo>
                <a:lnTo>
                  <a:pt x="385413" y="645815"/>
                </a:lnTo>
                <a:lnTo>
                  <a:pt x="399647" y="652355"/>
                </a:lnTo>
                <a:lnTo>
                  <a:pt x="414759" y="659483"/>
                </a:lnTo>
                <a:lnTo>
                  <a:pt x="428285" y="666044"/>
                </a:lnTo>
                <a:lnTo>
                  <a:pt x="441141" y="672465"/>
                </a:lnTo>
                <a:lnTo>
                  <a:pt x="453326" y="678748"/>
                </a:lnTo>
                <a:lnTo>
                  <a:pt x="475679" y="690905"/>
                </a:lnTo>
                <a:lnTo>
                  <a:pt x="495338" y="702526"/>
                </a:lnTo>
                <a:lnTo>
                  <a:pt x="512297" y="713623"/>
                </a:lnTo>
                <a:lnTo>
                  <a:pt x="525983" y="723581"/>
                </a:lnTo>
                <a:lnTo>
                  <a:pt x="537335" y="732871"/>
                </a:lnTo>
                <a:lnTo>
                  <a:pt x="554636" y="750563"/>
                </a:lnTo>
                <a:lnTo>
                  <a:pt x="563123" y="763525"/>
                </a:lnTo>
                <a:lnTo>
                  <a:pt x="567775" y="775962"/>
                </a:lnTo>
                <a:lnTo>
                  <a:pt x="569094" y="788056"/>
                </a:lnTo>
                <a:lnTo>
                  <a:pt x="567046" y="799824"/>
                </a:lnTo>
                <a:lnTo>
                  <a:pt x="557633" y="817321"/>
                </a:lnTo>
                <a:lnTo>
                  <a:pt x="536006" y="831409"/>
                </a:lnTo>
                <a:lnTo>
                  <a:pt x="521425" y="834374"/>
                </a:lnTo>
                <a:lnTo>
                  <a:pt x="510758" y="834714"/>
                </a:lnTo>
                <a:lnTo>
                  <a:pt x="498748" y="833893"/>
                </a:lnTo>
                <a:lnTo>
                  <a:pt x="485401" y="831914"/>
                </a:lnTo>
                <a:lnTo>
                  <a:pt x="470726" y="828781"/>
                </a:lnTo>
                <a:lnTo>
                  <a:pt x="451117" y="823459"/>
                </a:lnTo>
                <a:lnTo>
                  <a:pt x="430717" y="816806"/>
                </a:lnTo>
                <a:lnTo>
                  <a:pt x="408161" y="808436"/>
                </a:lnTo>
                <a:lnTo>
                  <a:pt x="383455" y="798367"/>
                </a:lnTo>
                <a:lnTo>
                  <a:pt x="370298" y="792700"/>
                </a:lnTo>
                <a:lnTo>
                  <a:pt x="356606" y="786616"/>
                </a:lnTo>
                <a:lnTo>
                  <a:pt x="342379" y="780116"/>
                </a:lnTo>
                <a:lnTo>
                  <a:pt x="327184" y="772916"/>
                </a:lnTo>
                <a:lnTo>
                  <a:pt x="313662" y="766325"/>
                </a:lnTo>
                <a:lnTo>
                  <a:pt x="300816" y="759881"/>
                </a:lnTo>
                <a:lnTo>
                  <a:pt x="288643" y="753580"/>
                </a:lnTo>
                <a:lnTo>
                  <a:pt x="266320" y="741401"/>
                </a:lnTo>
                <a:lnTo>
                  <a:pt x="246686" y="729770"/>
                </a:lnTo>
                <a:lnTo>
                  <a:pt x="229738" y="718668"/>
                </a:lnTo>
                <a:lnTo>
                  <a:pt x="233099" y="777900"/>
                </a:lnTo>
                <a:lnTo>
                  <a:pt x="257226" y="792084"/>
                </a:lnTo>
                <a:lnTo>
                  <a:pt x="283964" y="806396"/>
                </a:lnTo>
                <a:lnTo>
                  <a:pt x="298311" y="813600"/>
                </a:lnTo>
                <a:lnTo>
                  <a:pt x="313311" y="820835"/>
                </a:lnTo>
                <a:lnTo>
                  <a:pt x="335928" y="831287"/>
                </a:lnTo>
                <a:lnTo>
                  <a:pt x="350856" y="837865"/>
                </a:lnTo>
                <a:lnTo>
                  <a:pt x="379377" y="849586"/>
                </a:lnTo>
                <a:lnTo>
                  <a:pt x="406122" y="859394"/>
                </a:lnTo>
                <a:lnTo>
                  <a:pt x="431096" y="867289"/>
                </a:lnTo>
                <a:lnTo>
                  <a:pt x="454302" y="873272"/>
                </a:lnTo>
                <a:lnTo>
                  <a:pt x="475747" y="877341"/>
                </a:lnTo>
                <a:lnTo>
                  <a:pt x="495435" y="879497"/>
                </a:lnTo>
                <a:lnTo>
                  <a:pt x="504622" y="879858"/>
                </a:lnTo>
                <a:lnTo>
                  <a:pt x="509148" y="879857"/>
                </a:lnTo>
                <a:lnTo>
                  <a:pt x="538539" y="876425"/>
                </a:lnTo>
                <a:lnTo>
                  <a:pt x="563202" y="867015"/>
                </a:lnTo>
                <a:lnTo>
                  <a:pt x="583156" y="851619"/>
                </a:lnTo>
                <a:lnTo>
                  <a:pt x="598420" y="830226"/>
                </a:lnTo>
                <a:lnTo>
                  <a:pt x="606438" y="812061"/>
                </a:lnTo>
                <a:lnTo>
                  <a:pt x="611374" y="788910"/>
                </a:lnTo>
                <a:lnTo>
                  <a:pt x="611477" y="777414"/>
                </a:lnTo>
                <a:lnTo>
                  <a:pt x="610003" y="765968"/>
                </a:lnTo>
                <a:lnTo>
                  <a:pt x="602325" y="743215"/>
                </a:lnTo>
                <a:lnTo>
                  <a:pt x="588339" y="720627"/>
                </a:lnTo>
                <a:lnTo>
                  <a:pt x="572838" y="703058"/>
                </a:lnTo>
                <a:lnTo>
                  <a:pt x="557847" y="689327"/>
                </a:lnTo>
                <a:lnTo>
                  <a:pt x="540247" y="675469"/>
                </a:lnTo>
                <a:lnTo>
                  <a:pt x="520038" y="661484"/>
                </a:lnTo>
                <a:lnTo>
                  <a:pt x="497220" y="647371"/>
                </a:lnTo>
                <a:lnTo>
                  <a:pt x="471793" y="633131"/>
                </a:lnTo>
                <a:lnTo>
                  <a:pt x="443757" y="618763"/>
                </a:lnTo>
                <a:lnTo>
                  <a:pt x="428761" y="611532"/>
                </a:lnTo>
                <a:lnTo>
                  <a:pt x="406030" y="601017"/>
                </a:lnTo>
                <a:lnTo>
                  <a:pt x="391109" y="594436"/>
                </a:lnTo>
                <a:lnTo>
                  <a:pt x="362592" y="582710"/>
                </a:lnTo>
                <a:lnTo>
                  <a:pt x="335841" y="572899"/>
                </a:lnTo>
                <a:lnTo>
                  <a:pt x="310857" y="565004"/>
                </a:lnTo>
                <a:lnTo>
                  <a:pt x="287641" y="559023"/>
                </a:lnTo>
                <a:lnTo>
                  <a:pt x="266196" y="554957"/>
                </a:lnTo>
                <a:lnTo>
                  <a:pt x="246523" y="552807"/>
                </a:lnTo>
                <a:lnTo>
                  <a:pt x="237351" y="552450"/>
                </a:lnTo>
                <a:lnTo>
                  <a:pt x="232910" y="552451"/>
                </a:lnTo>
                <a:lnTo>
                  <a:pt x="203497" y="555883"/>
                </a:lnTo>
                <a:lnTo>
                  <a:pt x="178810" y="565291"/>
                </a:lnTo>
                <a:lnTo>
                  <a:pt x="158849" y="580684"/>
                </a:lnTo>
                <a:lnTo>
                  <a:pt x="143614" y="602072"/>
                </a:lnTo>
                <a:lnTo>
                  <a:pt x="135592" y="620241"/>
                </a:lnTo>
                <a:lnTo>
                  <a:pt x="130633" y="643380"/>
                </a:lnTo>
                <a:lnTo>
                  <a:pt x="130523" y="654869"/>
                </a:lnTo>
                <a:lnTo>
                  <a:pt x="131993" y="666309"/>
                </a:lnTo>
                <a:close/>
              </a:path>
              <a:path w="869126" h="1205104">
                <a:moveTo>
                  <a:pt x="43732" y="930795"/>
                </a:moveTo>
                <a:lnTo>
                  <a:pt x="44037" y="918794"/>
                </a:lnTo>
                <a:lnTo>
                  <a:pt x="46974" y="906927"/>
                </a:lnTo>
                <a:lnTo>
                  <a:pt x="56670" y="888935"/>
                </a:lnTo>
                <a:lnTo>
                  <a:pt x="65661" y="879897"/>
                </a:lnTo>
                <a:lnTo>
                  <a:pt x="76699" y="873304"/>
                </a:lnTo>
                <a:lnTo>
                  <a:pt x="85387" y="870205"/>
                </a:lnTo>
                <a:lnTo>
                  <a:pt x="95790" y="868371"/>
                </a:lnTo>
                <a:lnTo>
                  <a:pt x="107074" y="868387"/>
                </a:lnTo>
                <a:lnTo>
                  <a:pt x="119242" y="870252"/>
                </a:lnTo>
                <a:lnTo>
                  <a:pt x="132293" y="873966"/>
                </a:lnTo>
                <a:lnTo>
                  <a:pt x="145827" y="879349"/>
                </a:lnTo>
                <a:lnTo>
                  <a:pt x="157015" y="885388"/>
                </a:lnTo>
                <a:lnTo>
                  <a:pt x="167658" y="892211"/>
                </a:lnTo>
                <a:lnTo>
                  <a:pt x="177755" y="899823"/>
                </a:lnTo>
                <a:lnTo>
                  <a:pt x="187305" y="908226"/>
                </a:lnTo>
                <a:lnTo>
                  <a:pt x="196310" y="917422"/>
                </a:lnTo>
                <a:lnTo>
                  <a:pt x="204768" y="927415"/>
                </a:lnTo>
                <a:lnTo>
                  <a:pt x="209149" y="933197"/>
                </a:lnTo>
                <a:lnTo>
                  <a:pt x="216099" y="943024"/>
                </a:lnTo>
                <a:lnTo>
                  <a:pt x="222934" y="953164"/>
                </a:lnTo>
                <a:lnTo>
                  <a:pt x="229653" y="963626"/>
                </a:lnTo>
                <a:lnTo>
                  <a:pt x="236258" y="974413"/>
                </a:lnTo>
                <a:lnTo>
                  <a:pt x="242747" y="985532"/>
                </a:lnTo>
                <a:lnTo>
                  <a:pt x="249122" y="996988"/>
                </a:lnTo>
                <a:lnTo>
                  <a:pt x="255381" y="1008788"/>
                </a:lnTo>
                <a:lnTo>
                  <a:pt x="257650" y="1013207"/>
                </a:lnTo>
                <a:lnTo>
                  <a:pt x="263306" y="1024157"/>
                </a:lnTo>
                <a:lnTo>
                  <a:pt x="269120" y="1035133"/>
                </a:lnTo>
                <a:lnTo>
                  <a:pt x="275095" y="1046138"/>
                </a:lnTo>
                <a:lnTo>
                  <a:pt x="281233" y="1057174"/>
                </a:lnTo>
                <a:lnTo>
                  <a:pt x="287535" y="1068244"/>
                </a:lnTo>
                <a:lnTo>
                  <a:pt x="294004" y="1079351"/>
                </a:lnTo>
                <a:lnTo>
                  <a:pt x="300641" y="1090498"/>
                </a:lnTo>
                <a:lnTo>
                  <a:pt x="307447" y="1101687"/>
                </a:lnTo>
                <a:lnTo>
                  <a:pt x="315197" y="1113820"/>
                </a:lnTo>
                <a:lnTo>
                  <a:pt x="322282" y="1124088"/>
                </a:lnTo>
                <a:lnTo>
                  <a:pt x="329741" y="1134177"/>
                </a:lnTo>
                <a:lnTo>
                  <a:pt x="337574" y="1144086"/>
                </a:lnTo>
                <a:lnTo>
                  <a:pt x="345780" y="1153813"/>
                </a:lnTo>
                <a:lnTo>
                  <a:pt x="354356" y="1163354"/>
                </a:lnTo>
                <a:lnTo>
                  <a:pt x="363302" y="1172708"/>
                </a:lnTo>
                <a:lnTo>
                  <a:pt x="372617" y="1181873"/>
                </a:lnTo>
                <a:lnTo>
                  <a:pt x="378846" y="1187705"/>
                </a:lnTo>
                <a:lnTo>
                  <a:pt x="416057" y="1205104"/>
                </a:lnTo>
                <a:lnTo>
                  <a:pt x="514609" y="993903"/>
                </a:lnTo>
                <a:lnTo>
                  <a:pt x="477398" y="976504"/>
                </a:lnTo>
                <a:lnTo>
                  <a:pt x="398023" y="1146811"/>
                </a:lnTo>
                <a:lnTo>
                  <a:pt x="388756" y="1136016"/>
                </a:lnTo>
                <a:lnTo>
                  <a:pt x="379913" y="1125335"/>
                </a:lnTo>
                <a:lnTo>
                  <a:pt x="371492" y="1114768"/>
                </a:lnTo>
                <a:lnTo>
                  <a:pt x="363491" y="1104316"/>
                </a:lnTo>
                <a:lnTo>
                  <a:pt x="355906" y="1093980"/>
                </a:lnTo>
                <a:lnTo>
                  <a:pt x="348736" y="1083761"/>
                </a:lnTo>
                <a:lnTo>
                  <a:pt x="341979" y="1073661"/>
                </a:lnTo>
                <a:lnTo>
                  <a:pt x="335631" y="1063678"/>
                </a:lnTo>
                <a:lnTo>
                  <a:pt x="329690" y="1053815"/>
                </a:lnTo>
                <a:lnTo>
                  <a:pt x="325633" y="1046735"/>
                </a:lnTo>
                <a:lnTo>
                  <a:pt x="318982" y="1034637"/>
                </a:lnTo>
                <a:lnTo>
                  <a:pt x="312572" y="1022778"/>
                </a:lnTo>
                <a:lnTo>
                  <a:pt x="306406" y="1011160"/>
                </a:lnTo>
                <a:lnTo>
                  <a:pt x="300485" y="999782"/>
                </a:lnTo>
                <a:lnTo>
                  <a:pt x="294810" y="988644"/>
                </a:lnTo>
                <a:lnTo>
                  <a:pt x="289384" y="977746"/>
                </a:lnTo>
                <a:lnTo>
                  <a:pt x="284208" y="967088"/>
                </a:lnTo>
                <a:lnTo>
                  <a:pt x="280421" y="959105"/>
                </a:lnTo>
                <a:lnTo>
                  <a:pt x="274477" y="947061"/>
                </a:lnTo>
                <a:lnTo>
                  <a:pt x="268316" y="935443"/>
                </a:lnTo>
                <a:lnTo>
                  <a:pt x="261936" y="924248"/>
                </a:lnTo>
                <a:lnTo>
                  <a:pt x="255333" y="913475"/>
                </a:lnTo>
                <a:lnTo>
                  <a:pt x="248504" y="903121"/>
                </a:lnTo>
                <a:lnTo>
                  <a:pt x="241446" y="893181"/>
                </a:lnTo>
                <a:lnTo>
                  <a:pt x="229858" y="878835"/>
                </a:lnTo>
                <a:lnTo>
                  <a:pt x="221265" y="870088"/>
                </a:lnTo>
                <a:lnTo>
                  <a:pt x="211855" y="861875"/>
                </a:lnTo>
                <a:lnTo>
                  <a:pt x="201627" y="854199"/>
                </a:lnTo>
                <a:lnTo>
                  <a:pt x="190581" y="847062"/>
                </a:lnTo>
                <a:lnTo>
                  <a:pt x="178717" y="840468"/>
                </a:lnTo>
                <a:lnTo>
                  <a:pt x="159135" y="831850"/>
                </a:lnTo>
                <a:lnTo>
                  <a:pt x="145844" y="827335"/>
                </a:lnTo>
                <a:lnTo>
                  <a:pt x="133006" y="824022"/>
                </a:lnTo>
                <a:lnTo>
                  <a:pt x="120621" y="821910"/>
                </a:lnTo>
                <a:lnTo>
                  <a:pt x="108687" y="821001"/>
                </a:lnTo>
                <a:lnTo>
                  <a:pt x="97206" y="821293"/>
                </a:lnTo>
                <a:lnTo>
                  <a:pt x="86176" y="822787"/>
                </a:lnTo>
                <a:lnTo>
                  <a:pt x="75598" y="825483"/>
                </a:lnTo>
                <a:lnTo>
                  <a:pt x="62878" y="830447"/>
                </a:lnTo>
                <a:lnTo>
                  <a:pt x="51895" y="836519"/>
                </a:lnTo>
                <a:lnTo>
                  <a:pt x="41811" y="843970"/>
                </a:lnTo>
                <a:lnTo>
                  <a:pt x="32625" y="852796"/>
                </a:lnTo>
                <a:lnTo>
                  <a:pt x="24339" y="862996"/>
                </a:lnTo>
                <a:lnTo>
                  <a:pt x="16954" y="874566"/>
                </a:lnTo>
                <a:lnTo>
                  <a:pt x="11930" y="884302"/>
                </a:lnTo>
                <a:lnTo>
                  <a:pt x="6683" y="896204"/>
                </a:lnTo>
                <a:lnTo>
                  <a:pt x="2945" y="908185"/>
                </a:lnTo>
                <a:lnTo>
                  <a:pt x="717" y="920246"/>
                </a:lnTo>
                <a:lnTo>
                  <a:pt x="0" y="932387"/>
                </a:lnTo>
                <a:lnTo>
                  <a:pt x="791" y="944608"/>
                </a:lnTo>
                <a:lnTo>
                  <a:pt x="3093" y="956909"/>
                </a:lnTo>
                <a:lnTo>
                  <a:pt x="6482" y="968122"/>
                </a:lnTo>
                <a:lnTo>
                  <a:pt x="10331" y="977065"/>
                </a:lnTo>
                <a:lnTo>
                  <a:pt x="15455" y="985949"/>
                </a:lnTo>
                <a:lnTo>
                  <a:pt x="21851" y="994771"/>
                </a:lnTo>
                <a:lnTo>
                  <a:pt x="29522" y="1003532"/>
                </a:lnTo>
                <a:lnTo>
                  <a:pt x="38468" y="1012230"/>
                </a:lnTo>
                <a:lnTo>
                  <a:pt x="48687" y="1020865"/>
                </a:lnTo>
                <a:lnTo>
                  <a:pt x="60181" y="1029436"/>
                </a:lnTo>
                <a:lnTo>
                  <a:pt x="72950" y="1037942"/>
                </a:lnTo>
                <a:lnTo>
                  <a:pt x="86994" y="1046381"/>
                </a:lnTo>
                <a:lnTo>
                  <a:pt x="94671" y="1050672"/>
                </a:lnTo>
                <a:lnTo>
                  <a:pt x="113759" y="1009778"/>
                </a:lnTo>
                <a:lnTo>
                  <a:pt x="99756" y="1001649"/>
                </a:lnTo>
                <a:lnTo>
                  <a:pt x="87348" y="993435"/>
                </a:lnTo>
                <a:lnTo>
                  <a:pt x="76533" y="985144"/>
                </a:lnTo>
                <a:lnTo>
                  <a:pt x="67312" y="976781"/>
                </a:lnTo>
                <a:lnTo>
                  <a:pt x="59686" y="968350"/>
                </a:lnTo>
                <a:lnTo>
                  <a:pt x="53655" y="959858"/>
                </a:lnTo>
                <a:lnTo>
                  <a:pt x="51021" y="955168"/>
                </a:lnTo>
                <a:lnTo>
                  <a:pt x="46061" y="942922"/>
                </a:lnTo>
                <a:lnTo>
                  <a:pt x="43732" y="930795"/>
                </a:lnTo>
                <a:close/>
              </a:path>
              <a:path w="869126" h="1205104">
                <a:moveTo>
                  <a:pt x="181436" y="673370"/>
                </a:moveTo>
                <a:lnTo>
                  <a:pt x="184207" y="742996"/>
                </a:lnTo>
                <a:lnTo>
                  <a:pt x="192679" y="749913"/>
                </a:lnTo>
                <a:lnTo>
                  <a:pt x="201805" y="756862"/>
                </a:lnTo>
                <a:lnTo>
                  <a:pt x="211583" y="763843"/>
                </a:lnTo>
                <a:lnTo>
                  <a:pt x="222015" y="770855"/>
                </a:lnTo>
                <a:lnTo>
                  <a:pt x="233099" y="777900"/>
                </a:lnTo>
                <a:lnTo>
                  <a:pt x="229738" y="718668"/>
                </a:lnTo>
                <a:lnTo>
                  <a:pt x="229227" y="718313"/>
                </a:lnTo>
                <a:lnTo>
                  <a:pt x="216081" y="708733"/>
                </a:lnTo>
                <a:lnTo>
                  <a:pt x="204728" y="699449"/>
                </a:lnTo>
                <a:lnTo>
                  <a:pt x="195169" y="690460"/>
                </a:lnTo>
                <a:lnTo>
                  <a:pt x="187405" y="681767"/>
                </a:lnTo>
                <a:lnTo>
                  <a:pt x="181436" y="673370"/>
                </a:lnTo>
                <a:close/>
              </a:path>
              <a:path w="869126" h="1205104">
                <a:moveTo>
                  <a:pt x="310263" y="397118"/>
                </a:moveTo>
                <a:lnTo>
                  <a:pt x="312991" y="466694"/>
                </a:lnTo>
                <a:lnTo>
                  <a:pt x="321461" y="473618"/>
                </a:lnTo>
                <a:lnTo>
                  <a:pt x="330582" y="480570"/>
                </a:lnTo>
                <a:lnTo>
                  <a:pt x="340356" y="487553"/>
                </a:lnTo>
                <a:lnTo>
                  <a:pt x="350781" y="494566"/>
                </a:lnTo>
                <a:lnTo>
                  <a:pt x="361858" y="501608"/>
                </a:lnTo>
                <a:lnTo>
                  <a:pt x="358552" y="442458"/>
                </a:lnTo>
                <a:lnTo>
                  <a:pt x="358018" y="442088"/>
                </a:lnTo>
                <a:lnTo>
                  <a:pt x="344866" y="432502"/>
                </a:lnTo>
                <a:lnTo>
                  <a:pt x="333514" y="423212"/>
                </a:lnTo>
                <a:lnTo>
                  <a:pt x="323963" y="414218"/>
                </a:lnTo>
                <a:lnTo>
                  <a:pt x="316213" y="405520"/>
                </a:lnTo>
                <a:lnTo>
                  <a:pt x="310263" y="397118"/>
                </a:lnTo>
                <a:close/>
              </a:path>
              <a:path w="869126" h="1205104">
                <a:moveTo>
                  <a:pt x="439041" y="120893"/>
                </a:moveTo>
                <a:lnTo>
                  <a:pt x="441838" y="190484"/>
                </a:lnTo>
                <a:lnTo>
                  <a:pt x="450302" y="197411"/>
                </a:lnTo>
                <a:lnTo>
                  <a:pt x="459420" y="204368"/>
                </a:lnTo>
                <a:lnTo>
                  <a:pt x="469193" y="211354"/>
                </a:lnTo>
                <a:lnTo>
                  <a:pt x="479620" y="218371"/>
                </a:lnTo>
                <a:lnTo>
                  <a:pt x="490701" y="225418"/>
                </a:lnTo>
                <a:lnTo>
                  <a:pt x="487330" y="166233"/>
                </a:lnTo>
                <a:lnTo>
                  <a:pt x="486796" y="165863"/>
                </a:lnTo>
                <a:lnTo>
                  <a:pt x="473644" y="156277"/>
                </a:lnTo>
                <a:lnTo>
                  <a:pt x="462292" y="146987"/>
                </a:lnTo>
                <a:lnTo>
                  <a:pt x="452741" y="137993"/>
                </a:lnTo>
                <a:lnTo>
                  <a:pt x="444991" y="129295"/>
                </a:lnTo>
                <a:lnTo>
                  <a:pt x="439041" y="120893"/>
                </a:lnTo>
                <a:close/>
              </a:path>
              <a:path w="869126" h="1205104">
                <a:moveTo>
                  <a:pt x="389649" y="113856"/>
                </a:moveTo>
                <a:lnTo>
                  <a:pt x="392720" y="125259"/>
                </a:lnTo>
                <a:lnTo>
                  <a:pt x="397375" y="136612"/>
                </a:lnTo>
                <a:lnTo>
                  <a:pt x="403615" y="147916"/>
                </a:lnTo>
                <a:lnTo>
                  <a:pt x="411440" y="159169"/>
                </a:lnTo>
                <a:lnTo>
                  <a:pt x="414533" y="163069"/>
                </a:lnTo>
                <a:lnTo>
                  <a:pt x="420376" y="169880"/>
                </a:lnTo>
                <a:lnTo>
                  <a:pt x="426875" y="176719"/>
                </a:lnTo>
                <a:lnTo>
                  <a:pt x="434029" y="183587"/>
                </a:lnTo>
                <a:lnTo>
                  <a:pt x="441838" y="190484"/>
                </a:lnTo>
                <a:lnTo>
                  <a:pt x="439041" y="120893"/>
                </a:lnTo>
                <a:lnTo>
                  <a:pt x="436504" y="116333"/>
                </a:lnTo>
                <a:lnTo>
                  <a:pt x="431852" y="103896"/>
                </a:lnTo>
                <a:lnTo>
                  <a:pt x="432581" y="80034"/>
                </a:lnTo>
                <a:lnTo>
                  <a:pt x="441994" y="62537"/>
                </a:lnTo>
                <a:lnTo>
                  <a:pt x="463621" y="48449"/>
                </a:lnTo>
                <a:lnTo>
                  <a:pt x="478190" y="45485"/>
                </a:lnTo>
                <a:lnTo>
                  <a:pt x="488843" y="45138"/>
                </a:lnTo>
                <a:lnTo>
                  <a:pt x="500846" y="45941"/>
                </a:lnTo>
                <a:lnTo>
                  <a:pt x="514195" y="47886"/>
                </a:lnTo>
                <a:lnTo>
                  <a:pt x="528884" y="50964"/>
                </a:lnTo>
                <a:lnTo>
                  <a:pt x="548608" y="56305"/>
                </a:lnTo>
                <a:lnTo>
                  <a:pt x="568972" y="62991"/>
                </a:lnTo>
                <a:lnTo>
                  <a:pt x="591516" y="71372"/>
                </a:lnTo>
                <a:lnTo>
                  <a:pt x="616226" y="81454"/>
                </a:lnTo>
                <a:lnTo>
                  <a:pt x="629391" y="87134"/>
                </a:lnTo>
                <a:lnTo>
                  <a:pt x="643092" y="93242"/>
                </a:lnTo>
                <a:lnTo>
                  <a:pt x="657330" y="99778"/>
                </a:lnTo>
                <a:lnTo>
                  <a:pt x="672451" y="106946"/>
                </a:lnTo>
                <a:lnTo>
                  <a:pt x="685978" y="113539"/>
                </a:lnTo>
                <a:lnTo>
                  <a:pt x="698830" y="119985"/>
                </a:lnTo>
                <a:lnTo>
                  <a:pt x="711006" y="126284"/>
                </a:lnTo>
                <a:lnTo>
                  <a:pt x="733335" y="138451"/>
                </a:lnTo>
                <a:lnTo>
                  <a:pt x="752971" y="150050"/>
                </a:lnTo>
                <a:lnTo>
                  <a:pt x="769921" y="161096"/>
                </a:lnTo>
                <a:lnTo>
                  <a:pt x="783509" y="171037"/>
                </a:lnTo>
                <a:lnTo>
                  <a:pt x="794844" y="180341"/>
                </a:lnTo>
                <a:lnTo>
                  <a:pt x="812170" y="198024"/>
                </a:lnTo>
                <a:lnTo>
                  <a:pt x="820806" y="211075"/>
                </a:lnTo>
                <a:lnTo>
                  <a:pt x="825436" y="223524"/>
                </a:lnTo>
                <a:lnTo>
                  <a:pt x="826701" y="235628"/>
                </a:lnTo>
                <a:lnTo>
                  <a:pt x="824600" y="247406"/>
                </a:lnTo>
                <a:lnTo>
                  <a:pt x="815230" y="264894"/>
                </a:lnTo>
                <a:lnTo>
                  <a:pt x="793562" y="278990"/>
                </a:lnTo>
                <a:lnTo>
                  <a:pt x="779072" y="281877"/>
                </a:lnTo>
                <a:lnTo>
                  <a:pt x="768403" y="282209"/>
                </a:lnTo>
                <a:lnTo>
                  <a:pt x="756406" y="281403"/>
                </a:lnTo>
                <a:lnTo>
                  <a:pt x="743073" y="279451"/>
                </a:lnTo>
                <a:lnTo>
                  <a:pt x="728395" y="276346"/>
                </a:lnTo>
                <a:lnTo>
                  <a:pt x="708671" y="270977"/>
                </a:lnTo>
                <a:lnTo>
                  <a:pt x="688282" y="264290"/>
                </a:lnTo>
                <a:lnTo>
                  <a:pt x="665747" y="255909"/>
                </a:lnTo>
                <a:lnTo>
                  <a:pt x="641059" y="245828"/>
                </a:lnTo>
                <a:lnTo>
                  <a:pt x="627907" y="240147"/>
                </a:lnTo>
                <a:lnTo>
                  <a:pt x="614214" y="234040"/>
                </a:lnTo>
                <a:lnTo>
                  <a:pt x="599980" y="227504"/>
                </a:lnTo>
                <a:lnTo>
                  <a:pt x="584868" y="220372"/>
                </a:lnTo>
                <a:lnTo>
                  <a:pt x="571342" y="213802"/>
                </a:lnTo>
                <a:lnTo>
                  <a:pt x="558486" y="207369"/>
                </a:lnTo>
                <a:lnTo>
                  <a:pt x="546301" y="201074"/>
                </a:lnTo>
                <a:lnTo>
                  <a:pt x="523949" y="188899"/>
                </a:lnTo>
                <a:lnTo>
                  <a:pt x="504290" y="177283"/>
                </a:lnTo>
                <a:lnTo>
                  <a:pt x="487330" y="166233"/>
                </a:lnTo>
                <a:lnTo>
                  <a:pt x="490701" y="225418"/>
                </a:lnTo>
                <a:lnTo>
                  <a:pt x="514823" y="239603"/>
                </a:lnTo>
                <a:lnTo>
                  <a:pt x="541560" y="253912"/>
                </a:lnTo>
                <a:lnTo>
                  <a:pt x="555907" y="261113"/>
                </a:lnTo>
                <a:lnTo>
                  <a:pt x="570908" y="268346"/>
                </a:lnTo>
                <a:lnTo>
                  <a:pt x="593604" y="278843"/>
                </a:lnTo>
                <a:lnTo>
                  <a:pt x="608531" y="285422"/>
                </a:lnTo>
                <a:lnTo>
                  <a:pt x="637059" y="297139"/>
                </a:lnTo>
                <a:lnTo>
                  <a:pt x="663819" y="306936"/>
                </a:lnTo>
                <a:lnTo>
                  <a:pt x="688811" y="314818"/>
                </a:lnTo>
                <a:lnTo>
                  <a:pt x="712031" y="320790"/>
                </a:lnTo>
                <a:lnTo>
                  <a:pt x="733479" y="324858"/>
                </a:lnTo>
                <a:lnTo>
                  <a:pt x="753152" y="327025"/>
                </a:lnTo>
                <a:lnTo>
                  <a:pt x="766704" y="327407"/>
                </a:lnTo>
                <a:lnTo>
                  <a:pt x="781988" y="326434"/>
                </a:lnTo>
                <a:lnTo>
                  <a:pt x="809025" y="319990"/>
                </a:lnTo>
                <a:lnTo>
                  <a:pt x="831346" y="307560"/>
                </a:lnTo>
                <a:lnTo>
                  <a:pt x="848942" y="289152"/>
                </a:lnTo>
                <a:lnTo>
                  <a:pt x="859160" y="271146"/>
                </a:lnTo>
                <a:lnTo>
                  <a:pt x="867314" y="247932"/>
                </a:lnTo>
                <a:lnTo>
                  <a:pt x="869126" y="224899"/>
                </a:lnTo>
                <a:lnTo>
                  <a:pt x="867653" y="213453"/>
                </a:lnTo>
                <a:lnTo>
                  <a:pt x="859951" y="190706"/>
                </a:lnTo>
                <a:lnTo>
                  <a:pt x="845906" y="168160"/>
                </a:lnTo>
                <a:lnTo>
                  <a:pt x="830398" y="150606"/>
                </a:lnTo>
                <a:lnTo>
                  <a:pt x="815418" y="136870"/>
                </a:lnTo>
                <a:lnTo>
                  <a:pt x="797835" y="123004"/>
                </a:lnTo>
                <a:lnTo>
                  <a:pt x="777645" y="109006"/>
                </a:lnTo>
                <a:lnTo>
                  <a:pt x="754844" y="94874"/>
                </a:lnTo>
                <a:lnTo>
                  <a:pt x="729431" y="80606"/>
                </a:lnTo>
                <a:lnTo>
                  <a:pt x="701400" y="66201"/>
                </a:lnTo>
                <a:lnTo>
                  <a:pt x="686402" y="58947"/>
                </a:lnTo>
                <a:lnTo>
                  <a:pt x="663688" y="48462"/>
                </a:lnTo>
                <a:lnTo>
                  <a:pt x="648748" y="41899"/>
                </a:lnTo>
                <a:lnTo>
                  <a:pt x="620208" y="30203"/>
                </a:lnTo>
                <a:lnTo>
                  <a:pt x="593450" y="20414"/>
                </a:lnTo>
                <a:lnTo>
                  <a:pt x="568472" y="12532"/>
                </a:lnTo>
                <a:lnTo>
                  <a:pt x="545269" y="6561"/>
                </a:lnTo>
                <a:lnTo>
                  <a:pt x="523840" y="2501"/>
                </a:lnTo>
                <a:lnTo>
                  <a:pt x="504180" y="355"/>
                </a:lnTo>
                <a:lnTo>
                  <a:pt x="495012" y="0"/>
                </a:lnTo>
                <a:lnTo>
                  <a:pt x="490606" y="1"/>
                </a:lnTo>
                <a:lnTo>
                  <a:pt x="461172" y="3427"/>
                </a:lnTo>
                <a:lnTo>
                  <a:pt x="436489" y="12818"/>
                </a:lnTo>
                <a:lnTo>
                  <a:pt x="416528" y="28184"/>
                </a:lnTo>
                <a:lnTo>
                  <a:pt x="401259" y="49534"/>
                </a:lnTo>
                <a:lnTo>
                  <a:pt x="393188" y="67770"/>
                </a:lnTo>
                <a:lnTo>
                  <a:pt x="388256" y="90906"/>
                </a:lnTo>
                <a:lnTo>
                  <a:pt x="388162" y="102404"/>
                </a:lnTo>
                <a:lnTo>
                  <a:pt x="389649" y="113856"/>
                </a:lnTo>
                <a:close/>
              </a:path>
              <a:path w="869126" h="1205104">
                <a:moveTo>
                  <a:pt x="260810" y="390125"/>
                </a:moveTo>
                <a:lnTo>
                  <a:pt x="263870" y="401515"/>
                </a:lnTo>
                <a:lnTo>
                  <a:pt x="268513" y="412855"/>
                </a:lnTo>
                <a:lnTo>
                  <a:pt x="274738" y="424148"/>
                </a:lnTo>
                <a:lnTo>
                  <a:pt x="282543" y="435394"/>
                </a:lnTo>
                <a:lnTo>
                  <a:pt x="285628" y="439294"/>
                </a:lnTo>
                <a:lnTo>
                  <a:pt x="291491" y="446101"/>
                </a:lnTo>
                <a:lnTo>
                  <a:pt x="298006" y="452936"/>
                </a:lnTo>
                <a:lnTo>
                  <a:pt x="305172" y="459801"/>
                </a:lnTo>
                <a:lnTo>
                  <a:pt x="312991" y="466694"/>
                </a:lnTo>
                <a:lnTo>
                  <a:pt x="310263" y="397118"/>
                </a:lnTo>
                <a:lnTo>
                  <a:pt x="307726" y="392558"/>
                </a:lnTo>
                <a:lnTo>
                  <a:pt x="303019" y="380121"/>
                </a:lnTo>
                <a:lnTo>
                  <a:pt x="303795" y="356259"/>
                </a:lnTo>
                <a:lnTo>
                  <a:pt x="313232" y="338740"/>
                </a:lnTo>
                <a:lnTo>
                  <a:pt x="334848" y="324644"/>
                </a:lnTo>
                <a:lnTo>
                  <a:pt x="349336" y="321711"/>
                </a:lnTo>
                <a:lnTo>
                  <a:pt x="360017" y="321368"/>
                </a:lnTo>
                <a:lnTo>
                  <a:pt x="372023" y="322183"/>
                </a:lnTo>
                <a:lnTo>
                  <a:pt x="385349" y="324152"/>
                </a:lnTo>
                <a:lnTo>
                  <a:pt x="399990" y="327270"/>
                </a:lnTo>
                <a:lnTo>
                  <a:pt x="419737" y="332627"/>
                </a:lnTo>
                <a:lnTo>
                  <a:pt x="440135" y="339288"/>
                </a:lnTo>
                <a:lnTo>
                  <a:pt x="462680" y="347669"/>
                </a:lnTo>
                <a:lnTo>
                  <a:pt x="487379" y="357752"/>
                </a:lnTo>
                <a:lnTo>
                  <a:pt x="500537" y="363427"/>
                </a:lnTo>
                <a:lnTo>
                  <a:pt x="514237" y="369520"/>
                </a:lnTo>
                <a:lnTo>
                  <a:pt x="528477" y="376029"/>
                </a:lnTo>
                <a:lnTo>
                  <a:pt x="543531" y="383163"/>
                </a:lnTo>
                <a:lnTo>
                  <a:pt x="557051" y="389748"/>
                </a:lnTo>
                <a:lnTo>
                  <a:pt x="569901" y="396187"/>
                </a:lnTo>
                <a:lnTo>
                  <a:pt x="582081" y="402484"/>
                </a:lnTo>
                <a:lnTo>
                  <a:pt x="604427" y="414654"/>
                </a:lnTo>
                <a:lnTo>
                  <a:pt x="624081" y="426278"/>
                </a:lnTo>
                <a:lnTo>
                  <a:pt x="641038" y="437373"/>
                </a:lnTo>
                <a:lnTo>
                  <a:pt x="654761" y="447356"/>
                </a:lnTo>
                <a:lnTo>
                  <a:pt x="666113" y="456646"/>
                </a:lnTo>
                <a:lnTo>
                  <a:pt x="683414" y="474338"/>
                </a:lnTo>
                <a:lnTo>
                  <a:pt x="691901" y="487300"/>
                </a:lnTo>
                <a:lnTo>
                  <a:pt x="696608" y="499737"/>
                </a:lnTo>
                <a:lnTo>
                  <a:pt x="697913" y="511831"/>
                </a:lnTo>
                <a:lnTo>
                  <a:pt x="695832" y="523599"/>
                </a:lnTo>
                <a:lnTo>
                  <a:pt x="686396" y="541119"/>
                </a:lnTo>
                <a:lnTo>
                  <a:pt x="664780" y="555215"/>
                </a:lnTo>
                <a:lnTo>
                  <a:pt x="650284" y="558102"/>
                </a:lnTo>
                <a:lnTo>
                  <a:pt x="639594" y="558434"/>
                </a:lnTo>
                <a:lnTo>
                  <a:pt x="627577" y="557628"/>
                </a:lnTo>
                <a:lnTo>
                  <a:pt x="614239" y="555676"/>
                </a:lnTo>
                <a:lnTo>
                  <a:pt x="599582" y="552571"/>
                </a:lnTo>
                <a:lnTo>
                  <a:pt x="579893" y="547232"/>
                </a:lnTo>
                <a:lnTo>
                  <a:pt x="559504" y="540571"/>
                </a:lnTo>
                <a:lnTo>
                  <a:pt x="536969" y="532182"/>
                </a:lnTo>
                <a:lnTo>
                  <a:pt x="512281" y="522077"/>
                </a:lnTo>
                <a:lnTo>
                  <a:pt x="499129" y="516385"/>
                </a:lnTo>
                <a:lnTo>
                  <a:pt x="485436" y="510269"/>
                </a:lnTo>
                <a:lnTo>
                  <a:pt x="471202" y="503729"/>
                </a:lnTo>
                <a:lnTo>
                  <a:pt x="456090" y="496597"/>
                </a:lnTo>
                <a:lnTo>
                  <a:pt x="442564" y="490027"/>
                </a:lnTo>
                <a:lnTo>
                  <a:pt x="429708" y="483594"/>
                </a:lnTo>
                <a:lnTo>
                  <a:pt x="417523" y="477299"/>
                </a:lnTo>
                <a:lnTo>
                  <a:pt x="395171" y="465124"/>
                </a:lnTo>
                <a:lnTo>
                  <a:pt x="375512" y="453508"/>
                </a:lnTo>
                <a:lnTo>
                  <a:pt x="358552" y="442458"/>
                </a:lnTo>
                <a:lnTo>
                  <a:pt x="361858" y="501608"/>
                </a:lnTo>
                <a:lnTo>
                  <a:pt x="385967" y="515786"/>
                </a:lnTo>
                <a:lnTo>
                  <a:pt x="412683" y="530087"/>
                </a:lnTo>
                <a:lnTo>
                  <a:pt x="427019" y="537284"/>
                </a:lnTo>
                <a:lnTo>
                  <a:pt x="442006" y="544513"/>
                </a:lnTo>
                <a:lnTo>
                  <a:pt x="464820" y="555067"/>
                </a:lnTo>
                <a:lnTo>
                  <a:pt x="479742" y="561648"/>
                </a:lnTo>
                <a:lnTo>
                  <a:pt x="508260" y="573375"/>
                </a:lnTo>
                <a:lnTo>
                  <a:pt x="535013" y="583186"/>
                </a:lnTo>
                <a:lnTo>
                  <a:pt x="559997" y="591082"/>
                </a:lnTo>
                <a:lnTo>
                  <a:pt x="583211" y="597062"/>
                </a:lnTo>
                <a:lnTo>
                  <a:pt x="604655" y="601127"/>
                </a:lnTo>
                <a:lnTo>
                  <a:pt x="624325" y="603277"/>
                </a:lnTo>
                <a:lnTo>
                  <a:pt x="633495" y="603634"/>
                </a:lnTo>
                <a:lnTo>
                  <a:pt x="637926" y="603632"/>
                </a:lnTo>
                <a:lnTo>
                  <a:pt x="667317" y="600202"/>
                </a:lnTo>
                <a:lnTo>
                  <a:pt x="691997" y="590792"/>
                </a:lnTo>
                <a:lnTo>
                  <a:pt x="711957" y="575384"/>
                </a:lnTo>
                <a:lnTo>
                  <a:pt x="727187" y="553956"/>
                </a:lnTo>
                <a:lnTo>
                  <a:pt x="735248" y="535742"/>
                </a:lnTo>
                <a:lnTo>
                  <a:pt x="740208" y="512617"/>
                </a:lnTo>
                <a:lnTo>
                  <a:pt x="740308" y="501124"/>
                </a:lnTo>
                <a:lnTo>
                  <a:pt x="738825" y="489678"/>
                </a:lnTo>
                <a:lnTo>
                  <a:pt x="731119" y="466931"/>
                </a:lnTo>
                <a:lnTo>
                  <a:pt x="717115" y="444385"/>
                </a:lnTo>
                <a:lnTo>
                  <a:pt x="701616" y="426833"/>
                </a:lnTo>
                <a:lnTo>
                  <a:pt x="686625" y="413102"/>
                </a:lnTo>
                <a:lnTo>
                  <a:pt x="669025" y="399244"/>
                </a:lnTo>
                <a:lnTo>
                  <a:pt x="648816" y="385259"/>
                </a:lnTo>
                <a:lnTo>
                  <a:pt x="625998" y="371146"/>
                </a:lnTo>
                <a:lnTo>
                  <a:pt x="600571" y="356906"/>
                </a:lnTo>
                <a:lnTo>
                  <a:pt x="572535" y="342538"/>
                </a:lnTo>
                <a:lnTo>
                  <a:pt x="557539" y="335307"/>
                </a:lnTo>
                <a:lnTo>
                  <a:pt x="534807" y="324792"/>
                </a:lnTo>
                <a:lnTo>
                  <a:pt x="519886" y="318210"/>
                </a:lnTo>
                <a:lnTo>
                  <a:pt x="491367" y="306484"/>
                </a:lnTo>
                <a:lnTo>
                  <a:pt x="464615" y="296673"/>
                </a:lnTo>
                <a:lnTo>
                  <a:pt x="439630" y="288777"/>
                </a:lnTo>
                <a:lnTo>
                  <a:pt x="416416" y="282796"/>
                </a:lnTo>
                <a:lnTo>
                  <a:pt x="394973" y="278731"/>
                </a:lnTo>
                <a:lnTo>
                  <a:pt x="375302" y="276581"/>
                </a:lnTo>
                <a:lnTo>
                  <a:pt x="366133" y="276225"/>
                </a:lnTo>
                <a:lnTo>
                  <a:pt x="361701" y="276226"/>
                </a:lnTo>
                <a:lnTo>
                  <a:pt x="332294" y="279659"/>
                </a:lnTo>
                <a:lnTo>
                  <a:pt x="307603" y="289068"/>
                </a:lnTo>
                <a:lnTo>
                  <a:pt x="287638" y="304464"/>
                </a:lnTo>
                <a:lnTo>
                  <a:pt x="272409" y="325857"/>
                </a:lnTo>
                <a:lnTo>
                  <a:pt x="264392" y="344028"/>
                </a:lnTo>
                <a:lnTo>
                  <a:pt x="259435" y="367187"/>
                </a:lnTo>
                <a:lnTo>
                  <a:pt x="259331" y="378683"/>
                </a:lnTo>
                <a:lnTo>
                  <a:pt x="260810" y="390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4264" y="3234690"/>
            <a:ext cx="626618" cy="626745"/>
          </a:xfrm>
          <a:custGeom>
            <a:avLst/>
            <a:gdLst/>
            <a:ahLst/>
            <a:cxnLst/>
            <a:rect l="l" t="t" r="r" b="b"/>
            <a:pathLst>
              <a:path w="626618" h="626745">
                <a:moveTo>
                  <a:pt x="0" y="313309"/>
                </a:moveTo>
                <a:lnTo>
                  <a:pt x="1038" y="339014"/>
                </a:lnTo>
                <a:lnTo>
                  <a:pt x="4098" y="364148"/>
                </a:lnTo>
                <a:lnTo>
                  <a:pt x="9101" y="388629"/>
                </a:lnTo>
                <a:lnTo>
                  <a:pt x="15966" y="412377"/>
                </a:lnTo>
                <a:lnTo>
                  <a:pt x="24612" y="435310"/>
                </a:lnTo>
                <a:lnTo>
                  <a:pt x="34958" y="457348"/>
                </a:lnTo>
                <a:lnTo>
                  <a:pt x="46925" y="478411"/>
                </a:lnTo>
                <a:lnTo>
                  <a:pt x="60431" y="498418"/>
                </a:lnTo>
                <a:lnTo>
                  <a:pt x="75397" y="517287"/>
                </a:lnTo>
                <a:lnTo>
                  <a:pt x="91741" y="534939"/>
                </a:lnTo>
                <a:lnTo>
                  <a:pt x="109384" y="551293"/>
                </a:lnTo>
                <a:lnTo>
                  <a:pt x="128244" y="566268"/>
                </a:lnTo>
                <a:lnTo>
                  <a:pt x="148242" y="579783"/>
                </a:lnTo>
                <a:lnTo>
                  <a:pt x="169296" y="591758"/>
                </a:lnTo>
                <a:lnTo>
                  <a:pt x="191327" y="602112"/>
                </a:lnTo>
                <a:lnTo>
                  <a:pt x="214254" y="610765"/>
                </a:lnTo>
                <a:lnTo>
                  <a:pt x="237996" y="617635"/>
                </a:lnTo>
                <a:lnTo>
                  <a:pt x="262472" y="622642"/>
                </a:lnTo>
                <a:lnTo>
                  <a:pt x="287603" y="625705"/>
                </a:lnTo>
                <a:lnTo>
                  <a:pt x="313309" y="626745"/>
                </a:lnTo>
                <a:lnTo>
                  <a:pt x="339014" y="625705"/>
                </a:lnTo>
                <a:lnTo>
                  <a:pt x="364145" y="622642"/>
                </a:lnTo>
                <a:lnTo>
                  <a:pt x="388621" y="617635"/>
                </a:lnTo>
                <a:lnTo>
                  <a:pt x="412363" y="610765"/>
                </a:lnTo>
                <a:lnTo>
                  <a:pt x="435290" y="602112"/>
                </a:lnTo>
                <a:lnTo>
                  <a:pt x="457321" y="591758"/>
                </a:lnTo>
                <a:lnTo>
                  <a:pt x="478375" y="579783"/>
                </a:lnTo>
                <a:lnTo>
                  <a:pt x="498373" y="566268"/>
                </a:lnTo>
                <a:lnTo>
                  <a:pt x="517233" y="551293"/>
                </a:lnTo>
                <a:lnTo>
                  <a:pt x="534876" y="534939"/>
                </a:lnTo>
                <a:lnTo>
                  <a:pt x="551220" y="517287"/>
                </a:lnTo>
                <a:lnTo>
                  <a:pt x="566186" y="498418"/>
                </a:lnTo>
                <a:lnTo>
                  <a:pt x="579692" y="478411"/>
                </a:lnTo>
                <a:lnTo>
                  <a:pt x="591659" y="457348"/>
                </a:lnTo>
                <a:lnTo>
                  <a:pt x="602005" y="435310"/>
                </a:lnTo>
                <a:lnTo>
                  <a:pt x="610651" y="412377"/>
                </a:lnTo>
                <a:lnTo>
                  <a:pt x="617516" y="388629"/>
                </a:lnTo>
                <a:lnTo>
                  <a:pt x="622519" y="364148"/>
                </a:lnTo>
                <a:lnTo>
                  <a:pt x="625579" y="339014"/>
                </a:lnTo>
                <a:lnTo>
                  <a:pt x="626618" y="313309"/>
                </a:lnTo>
                <a:lnTo>
                  <a:pt x="625579" y="287621"/>
                </a:lnTo>
                <a:lnTo>
                  <a:pt x="622519" y="262503"/>
                </a:lnTo>
                <a:lnTo>
                  <a:pt x="617516" y="238037"/>
                </a:lnTo>
                <a:lnTo>
                  <a:pt x="610651" y="214302"/>
                </a:lnTo>
                <a:lnTo>
                  <a:pt x="602005" y="191381"/>
                </a:lnTo>
                <a:lnTo>
                  <a:pt x="591659" y="169352"/>
                </a:lnTo>
                <a:lnTo>
                  <a:pt x="579692" y="148298"/>
                </a:lnTo>
                <a:lnTo>
                  <a:pt x="566186" y="128299"/>
                </a:lnTo>
                <a:lnTo>
                  <a:pt x="551220" y="109436"/>
                </a:lnTo>
                <a:lnTo>
                  <a:pt x="534876" y="91789"/>
                </a:lnTo>
                <a:lnTo>
                  <a:pt x="517233" y="75439"/>
                </a:lnTo>
                <a:lnTo>
                  <a:pt x="498373" y="60468"/>
                </a:lnTo>
                <a:lnTo>
                  <a:pt x="478375" y="46955"/>
                </a:lnTo>
                <a:lnTo>
                  <a:pt x="457321" y="34982"/>
                </a:lnTo>
                <a:lnTo>
                  <a:pt x="435290" y="24630"/>
                </a:lnTo>
                <a:lnTo>
                  <a:pt x="412363" y="15978"/>
                </a:lnTo>
                <a:lnTo>
                  <a:pt x="388621" y="9109"/>
                </a:lnTo>
                <a:lnTo>
                  <a:pt x="364145" y="4102"/>
                </a:lnTo>
                <a:lnTo>
                  <a:pt x="339014" y="1039"/>
                </a:lnTo>
                <a:lnTo>
                  <a:pt x="313309" y="0"/>
                </a:lnTo>
                <a:lnTo>
                  <a:pt x="287603" y="1039"/>
                </a:lnTo>
                <a:lnTo>
                  <a:pt x="262472" y="4102"/>
                </a:lnTo>
                <a:lnTo>
                  <a:pt x="237996" y="9109"/>
                </a:lnTo>
                <a:lnTo>
                  <a:pt x="214254" y="15978"/>
                </a:lnTo>
                <a:lnTo>
                  <a:pt x="191327" y="24630"/>
                </a:lnTo>
                <a:lnTo>
                  <a:pt x="169296" y="34982"/>
                </a:lnTo>
                <a:lnTo>
                  <a:pt x="148242" y="46955"/>
                </a:lnTo>
                <a:lnTo>
                  <a:pt x="128244" y="60468"/>
                </a:lnTo>
                <a:lnTo>
                  <a:pt x="109384" y="75439"/>
                </a:lnTo>
                <a:lnTo>
                  <a:pt x="91741" y="91789"/>
                </a:lnTo>
                <a:lnTo>
                  <a:pt x="75397" y="109436"/>
                </a:lnTo>
                <a:lnTo>
                  <a:pt x="60431" y="128299"/>
                </a:lnTo>
                <a:lnTo>
                  <a:pt x="46925" y="148298"/>
                </a:lnTo>
                <a:lnTo>
                  <a:pt x="34958" y="169352"/>
                </a:lnTo>
                <a:lnTo>
                  <a:pt x="24612" y="191381"/>
                </a:lnTo>
                <a:lnTo>
                  <a:pt x="15966" y="214302"/>
                </a:lnTo>
                <a:lnTo>
                  <a:pt x="9101" y="238037"/>
                </a:lnTo>
                <a:lnTo>
                  <a:pt x="4098" y="262503"/>
                </a:lnTo>
                <a:lnTo>
                  <a:pt x="1038" y="287621"/>
                </a:lnTo>
                <a:lnTo>
                  <a:pt x="0" y="3133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9197" y="3808919"/>
            <a:ext cx="265779" cy="355156"/>
          </a:xfrm>
          <a:custGeom>
            <a:avLst/>
            <a:gdLst/>
            <a:ahLst/>
            <a:cxnLst/>
            <a:rect l="l" t="t" r="r" b="b"/>
            <a:pathLst>
              <a:path w="265779" h="355156">
                <a:moveTo>
                  <a:pt x="129057" y="57671"/>
                </a:moveTo>
                <a:lnTo>
                  <a:pt x="139877" y="65688"/>
                </a:lnTo>
                <a:lnTo>
                  <a:pt x="141224" y="66358"/>
                </a:lnTo>
                <a:lnTo>
                  <a:pt x="153816" y="69875"/>
                </a:lnTo>
                <a:lnTo>
                  <a:pt x="165844" y="69317"/>
                </a:lnTo>
                <a:lnTo>
                  <a:pt x="168021" y="68771"/>
                </a:lnTo>
                <a:lnTo>
                  <a:pt x="179815" y="64362"/>
                </a:lnTo>
                <a:lnTo>
                  <a:pt x="191181" y="58396"/>
                </a:lnTo>
                <a:lnTo>
                  <a:pt x="192278" y="57722"/>
                </a:lnTo>
                <a:lnTo>
                  <a:pt x="203741" y="51252"/>
                </a:lnTo>
                <a:lnTo>
                  <a:pt x="215010" y="46165"/>
                </a:lnTo>
                <a:lnTo>
                  <a:pt x="222503" y="43117"/>
                </a:lnTo>
                <a:lnTo>
                  <a:pt x="229997" y="43244"/>
                </a:lnTo>
                <a:lnTo>
                  <a:pt x="237490" y="46419"/>
                </a:lnTo>
                <a:lnTo>
                  <a:pt x="244602" y="49848"/>
                </a:lnTo>
                <a:lnTo>
                  <a:pt x="249173" y="54166"/>
                </a:lnTo>
                <a:lnTo>
                  <a:pt x="251205" y="59373"/>
                </a:lnTo>
                <a:lnTo>
                  <a:pt x="253365" y="64580"/>
                </a:lnTo>
                <a:lnTo>
                  <a:pt x="252984" y="70295"/>
                </a:lnTo>
                <a:lnTo>
                  <a:pt x="250190" y="76264"/>
                </a:lnTo>
                <a:lnTo>
                  <a:pt x="246760" y="83376"/>
                </a:lnTo>
                <a:lnTo>
                  <a:pt x="242061" y="87694"/>
                </a:lnTo>
                <a:lnTo>
                  <a:pt x="235839" y="89218"/>
                </a:lnTo>
                <a:lnTo>
                  <a:pt x="229742" y="90742"/>
                </a:lnTo>
                <a:lnTo>
                  <a:pt x="222630" y="89853"/>
                </a:lnTo>
                <a:lnTo>
                  <a:pt x="214629" y="86297"/>
                </a:lnTo>
                <a:lnTo>
                  <a:pt x="208534" y="99505"/>
                </a:lnTo>
                <a:lnTo>
                  <a:pt x="221419" y="103666"/>
                </a:lnTo>
                <a:lnTo>
                  <a:pt x="233469" y="104261"/>
                </a:lnTo>
                <a:lnTo>
                  <a:pt x="239776" y="103061"/>
                </a:lnTo>
                <a:lnTo>
                  <a:pt x="250848" y="97413"/>
                </a:lnTo>
                <a:lnTo>
                  <a:pt x="259423" y="87419"/>
                </a:lnTo>
                <a:lnTo>
                  <a:pt x="261620" y="83376"/>
                </a:lnTo>
                <a:lnTo>
                  <a:pt x="265779" y="70382"/>
                </a:lnTo>
                <a:lnTo>
                  <a:pt x="265698" y="58590"/>
                </a:lnTo>
                <a:lnTo>
                  <a:pt x="264414" y="54039"/>
                </a:lnTo>
                <a:lnTo>
                  <a:pt x="258074" y="43834"/>
                </a:lnTo>
                <a:lnTo>
                  <a:pt x="247480" y="35655"/>
                </a:lnTo>
                <a:lnTo>
                  <a:pt x="243713" y="33719"/>
                </a:lnTo>
                <a:lnTo>
                  <a:pt x="230768" y="29768"/>
                </a:lnTo>
                <a:lnTo>
                  <a:pt x="218848" y="29464"/>
                </a:lnTo>
                <a:lnTo>
                  <a:pt x="214629" y="30290"/>
                </a:lnTo>
                <a:lnTo>
                  <a:pt x="202571" y="34436"/>
                </a:lnTo>
                <a:lnTo>
                  <a:pt x="191271" y="40289"/>
                </a:lnTo>
                <a:lnTo>
                  <a:pt x="189991" y="41085"/>
                </a:lnTo>
                <a:lnTo>
                  <a:pt x="182372" y="46038"/>
                </a:lnTo>
                <a:lnTo>
                  <a:pt x="175006" y="49975"/>
                </a:lnTo>
                <a:lnTo>
                  <a:pt x="167766" y="53023"/>
                </a:lnTo>
                <a:lnTo>
                  <a:pt x="160655" y="56071"/>
                </a:lnTo>
                <a:lnTo>
                  <a:pt x="153289" y="56071"/>
                </a:lnTo>
                <a:lnTo>
                  <a:pt x="145922" y="52896"/>
                </a:lnTo>
                <a:lnTo>
                  <a:pt x="140715" y="50483"/>
                </a:lnTo>
                <a:lnTo>
                  <a:pt x="137414" y="46927"/>
                </a:lnTo>
                <a:lnTo>
                  <a:pt x="135636" y="42101"/>
                </a:lnTo>
                <a:lnTo>
                  <a:pt x="133984" y="37402"/>
                </a:lnTo>
                <a:lnTo>
                  <a:pt x="134365" y="32195"/>
                </a:lnTo>
                <a:lnTo>
                  <a:pt x="136906" y="26607"/>
                </a:lnTo>
                <a:lnTo>
                  <a:pt x="140208" y="19876"/>
                </a:lnTo>
                <a:lnTo>
                  <a:pt x="144780" y="15939"/>
                </a:lnTo>
                <a:lnTo>
                  <a:pt x="150749" y="14796"/>
                </a:lnTo>
                <a:lnTo>
                  <a:pt x="156590" y="13780"/>
                </a:lnTo>
                <a:lnTo>
                  <a:pt x="163194" y="14542"/>
                </a:lnTo>
                <a:lnTo>
                  <a:pt x="170306" y="17336"/>
                </a:lnTo>
                <a:lnTo>
                  <a:pt x="176403" y="4128"/>
                </a:lnTo>
                <a:lnTo>
                  <a:pt x="163123" y="308"/>
                </a:lnTo>
                <a:lnTo>
                  <a:pt x="151186" y="0"/>
                </a:lnTo>
                <a:lnTo>
                  <a:pt x="145287" y="1334"/>
                </a:lnTo>
                <a:lnTo>
                  <a:pt x="134427" y="7471"/>
                </a:lnTo>
                <a:lnTo>
                  <a:pt x="126261" y="17961"/>
                </a:lnTo>
                <a:lnTo>
                  <a:pt x="125222" y="20003"/>
                </a:lnTo>
                <a:lnTo>
                  <a:pt x="121446" y="32747"/>
                </a:lnTo>
                <a:lnTo>
                  <a:pt x="122080" y="44565"/>
                </a:lnTo>
                <a:lnTo>
                  <a:pt x="122809" y="47054"/>
                </a:lnTo>
                <a:lnTo>
                  <a:pt x="129057" y="57671"/>
                </a:lnTo>
                <a:close/>
              </a:path>
              <a:path w="265779" h="355156">
                <a:moveTo>
                  <a:pt x="157480" y="301816"/>
                </a:moveTo>
                <a:lnTo>
                  <a:pt x="164211" y="287592"/>
                </a:lnTo>
                <a:lnTo>
                  <a:pt x="31622" y="225743"/>
                </a:lnTo>
                <a:lnTo>
                  <a:pt x="24891" y="239967"/>
                </a:lnTo>
                <a:lnTo>
                  <a:pt x="82168" y="266764"/>
                </a:lnTo>
                <a:lnTo>
                  <a:pt x="64008" y="305753"/>
                </a:lnTo>
                <a:lnTo>
                  <a:pt x="6731" y="278956"/>
                </a:lnTo>
                <a:lnTo>
                  <a:pt x="0" y="293307"/>
                </a:lnTo>
                <a:lnTo>
                  <a:pt x="132715" y="355156"/>
                </a:lnTo>
                <a:lnTo>
                  <a:pt x="139319" y="340805"/>
                </a:lnTo>
                <a:lnTo>
                  <a:pt x="76200" y="311341"/>
                </a:lnTo>
                <a:lnTo>
                  <a:pt x="94361" y="272352"/>
                </a:lnTo>
                <a:lnTo>
                  <a:pt x="157480" y="301816"/>
                </a:lnTo>
                <a:close/>
              </a:path>
              <a:path w="265779" h="355156">
                <a:moveTo>
                  <a:pt x="197865" y="215329"/>
                </a:moveTo>
                <a:lnTo>
                  <a:pt x="89153" y="131001"/>
                </a:lnTo>
                <a:lnTo>
                  <a:pt x="89281" y="130620"/>
                </a:lnTo>
                <a:lnTo>
                  <a:pt x="210947" y="187389"/>
                </a:lnTo>
                <a:lnTo>
                  <a:pt x="217042" y="174181"/>
                </a:lnTo>
                <a:lnTo>
                  <a:pt x="84455" y="112332"/>
                </a:lnTo>
                <a:lnTo>
                  <a:pt x="73787" y="135065"/>
                </a:lnTo>
                <a:lnTo>
                  <a:pt x="163575" y="204407"/>
                </a:lnTo>
                <a:lnTo>
                  <a:pt x="163449" y="204788"/>
                </a:lnTo>
                <a:lnTo>
                  <a:pt x="52324" y="181166"/>
                </a:lnTo>
                <a:lnTo>
                  <a:pt x="41656" y="204026"/>
                </a:lnTo>
                <a:lnTo>
                  <a:pt x="174371" y="265748"/>
                </a:lnTo>
                <a:lnTo>
                  <a:pt x="180466" y="252540"/>
                </a:lnTo>
                <a:lnTo>
                  <a:pt x="58928" y="195898"/>
                </a:lnTo>
                <a:lnTo>
                  <a:pt x="59055" y="195517"/>
                </a:lnTo>
                <a:lnTo>
                  <a:pt x="193547" y="224727"/>
                </a:lnTo>
                <a:lnTo>
                  <a:pt x="197865" y="215329"/>
                </a:lnTo>
                <a:close/>
              </a:path>
              <a:path w="265779" h="355156">
                <a:moveTo>
                  <a:pt x="101981" y="74867"/>
                </a:moveTo>
                <a:lnTo>
                  <a:pt x="95250" y="89091"/>
                </a:lnTo>
                <a:lnTo>
                  <a:pt x="227838" y="150940"/>
                </a:lnTo>
                <a:lnTo>
                  <a:pt x="234569" y="136716"/>
                </a:lnTo>
                <a:lnTo>
                  <a:pt x="101981" y="74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9189" y="3914775"/>
            <a:ext cx="500545" cy="850409"/>
          </a:xfrm>
          <a:custGeom>
            <a:avLst/>
            <a:gdLst/>
            <a:ahLst/>
            <a:cxnLst/>
            <a:rect l="l" t="t" r="r" b="b"/>
            <a:pathLst>
              <a:path w="500545" h="850409">
                <a:moveTo>
                  <a:pt x="279402" y="525272"/>
                </a:moveTo>
                <a:lnTo>
                  <a:pt x="271528" y="518160"/>
                </a:lnTo>
                <a:lnTo>
                  <a:pt x="276100" y="517270"/>
                </a:lnTo>
                <a:lnTo>
                  <a:pt x="280164" y="515747"/>
                </a:lnTo>
                <a:lnTo>
                  <a:pt x="283593" y="513333"/>
                </a:lnTo>
                <a:lnTo>
                  <a:pt x="287149" y="510920"/>
                </a:lnTo>
                <a:lnTo>
                  <a:pt x="289816" y="507619"/>
                </a:lnTo>
                <a:lnTo>
                  <a:pt x="291848" y="503427"/>
                </a:lnTo>
                <a:lnTo>
                  <a:pt x="294261" y="491961"/>
                </a:lnTo>
                <a:lnTo>
                  <a:pt x="290509" y="479797"/>
                </a:lnTo>
                <a:lnTo>
                  <a:pt x="283748" y="471137"/>
                </a:lnTo>
                <a:lnTo>
                  <a:pt x="274280" y="463530"/>
                </a:lnTo>
                <a:lnTo>
                  <a:pt x="261521" y="455950"/>
                </a:lnTo>
                <a:lnTo>
                  <a:pt x="255145" y="452755"/>
                </a:lnTo>
                <a:lnTo>
                  <a:pt x="240485" y="446889"/>
                </a:lnTo>
                <a:lnTo>
                  <a:pt x="227863" y="443453"/>
                </a:lnTo>
                <a:lnTo>
                  <a:pt x="217261" y="442444"/>
                </a:lnTo>
                <a:lnTo>
                  <a:pt x="212727" y="442849"/>
                </a:lnTo>
                <a:lnTo>
                  <a:pt x="204472" y="459867"/>
                </a:lnTo>
                <a:lnTo>
                  <a:pt x="209298" y="456819"/>
                </a:lnTo>
                <a:lnTo>
                  <a:pt x="216410" y="456438"/>
                </a:lnTo>
                <a:lnTo>
                  <a:pt x="225984" y="457491"/>
                </a:lnTo>
                <a:lnTo>
                  <a:pt x="238557" y="461505"/>
                </a:lnTo>
                <a:lnTo>
                  <a:pt x="248922" y="465963"/>
                </a:lnTo>
                <a:lnTo>
                  <a:pt x="263032" y="473371"/>
                </a:lnTo>
                <a:lnTo>
                  <a:pt x="272825" y="480417"/>
                </a:lnTo>
                <a:lnTo>
                  <a:pt x="276989" y="484886"/>
                </a:lnTo>
                <a:lnTo>
                  <a:pt x="281180" y="490727"/>
                </a:lnTo>
                <a:lnTo>
                  <a:pt x="281942" y="496443"/>
                </a:lnTo>
                <a:lnTo>
                  <a:pt x="279148" y="501904"/>
                </a:lnTo>
                <a:lnTo>
                  <a:pt x="276227" y="505968"/>
                </a:lnTo>
                <a:lnTo>
                  <a:pt x="273306" y="507745"/>
                </a:lnTo>
                <a:lnTo>
                  <a:pt x="270512" y="509524"/>
                </a:lnTo>
                <a:lnTo>
                  <a:pt x="267210" y="510794"/>
                </a:lnTo>
                <a:lnTo>
                  <a:pt x="263400" y="511556"/>
                </a:lnTo>
                <a:lnTo>
                  <a:pt x="256161" y="524256"/>
                </a:lnTo>
                <a:lnTo>
                  <a:pt x="261241" y="526923"/>
                </a:lnTo>
                <a:lnTo>
                  <a:pt x="265178" y="529208"/>
                </a:lnTo>
                <a:lnTo>
                  <a:pt x="269115" y="531494"/>
                </a:lnTo>
                <a:lnTo>
                  <a:pt x="272290" y="533526"/>
                </a:lnTo>
                <a:lnTo>
                  <a:pt x="274576" y="535558"/>
                </a:lnTo>
                <a:lnTo>
                  <a:pt x="279402" y="525272"/>
                </a:lnTo>
                <a:close/>
              </a:path>
              <a:path w="500545" h="850409">
                <a:moveTo>
                  <a:pt x="303278" y="448056"/>
                </a:moveTo>
                <a:lnTo>
                  <a:pt x="315505" y="443777"/>
                </a:lnTo>
                <a:lnTo>
                  <a:pt x="324199" y="433789"/>
                </a:lnTo>
                <a:lnTo>
                  <a:pt x="325376" y="431419"/>
                </a:lnTo>
                <a:lnTo>
                  <a:pt x="328548" y="419057"/>
                </a:lnTo>
                <a:lnTo>
                  <a:pt x="325986" y="407514"/>
                </a:lnTo>
                <a:lnTo>
                  <a:pt x="323852" y="403860"/>
                </a:lnTo>
                <a:lnTo>
                  <a:pt x="317151" y="396282"/>
                </a:lnTo>
                <a:lnTo>
                  <a:pt x="307346" y="388841"/>
                </a:lnTo>
                <a:lnTo>
                  <a:pt x="294479" y="381537"/>
                </a:lnTo>
                <a:lnTo>
                  <a:pt x="289435" y="379094"/>
                </a:lnTo>
                <a:lnTo>
                  <a:pt x="275114" y="373161"/>
                </a:lnTo>
                <a:lnTo>
                  <a:pt x="262616" y="369584"/>
                </a:lnTo>
                <a:lnTo>
                  <a:pt x="251960" y="368384"/>
                </a:lnTo>
                <a:lnTo>
                  <a:pt x="248414" y="368554"/>
                </a:lnTo>
                <a:lnTo>
                  <a:pt x="236118" y="372857"/>
                </a:lnTo>
                <a:lnTo>
                  <a:pt x="227416" y="382729"/>
                </a:lnTo>
                <a:lnTo>
                  <a:pt x="226189" y="385191"/>
                </a:lnTo>
                <a:lnTo>
                  <a:pt x="223018" y="397515"/>
                </a:lnTo>
                <a:lnTo>
                  <a:pt x="225535" y="409086"/>
                </a:lnTo>
                <a:lnTo>
                  <a:pt x="227713" y="412876"/>
                </a:lnTo>
                <a:lnTo>
                  <a:pt x="234484" y="420384"/>
                </a:lnTo>
                <a:lnTo>
                  <a:pt x="244294" y="427802"/>
                </a:lnTo>
                <a:lnTo>
                  <a:pt x="236984" y="404241"/>
                </a:lnTo>
                <a:lnTo>
                  <a:pt x="235968" y="400812"/>
                </a:lnTo>
                <a:lnTo>
                  <a:pt x="234952" y="397510"/>
                </a:lnTo>
                <a:lnTo>
                  <a:pt x="235333" y="393954"/>
                </a:lnTo>
                <a:lnTo>
                  <a:pt x="237238" y="390270"/>
                </a:lnTo>
                <a:lnTo>
                  <a:pt x="238889" y="386588"/>
                </a:lnTo>
                <a:lnTo>
                  <a:pt x="241302" y="383920"/>
                </a:lnTo>
                <a:lnTo>
                  <a:pt x="244477" y="382524"/>
                </a:lnTo>
                <a:lnTo>
                  <a:pt x="247652" y="381254"/>
                </a:lnTo>
                <a:lnTo>
                  <a:pt x="252351" y="381254"/>
                </a:lnTo>
                <a:lnTo>
                  <a:pt x="258447" y="382777"/>
                </a:lnTo>
                <a:lnTo>
                  <a:pt x="268684" y="386101"/>
                </a:lnTo>
                <a:lnTo>
                  <a:pt x="281889" y="391693"/>
                </a:lnTo>
                <a:lnTo>
                  <a:pt x="296339" y="398841"/>
                </a:lnTo>
                <a:lnTo>
                  <a:pt x="305842" y="404604"/>
                </a:lnTo>
                <a:lnTo>
                  <a:pt x="311660" y="408939"/>
                </a:lnTo>
                <a:lnTo>
                  <a:pt x="314708" y="412495"/>
                </a:lnTo>
                <a:lnTo>
                  <a:pt x="315724" y="415798"/>
                </a:lnTo>
                <a:lnTo>
                  <a:pt x="316613" y="419100"/>
                </a:lnTo>
                <a:lnTo>
                  <a:pt x="316232" y="422656"/>
                </a:lnTo>
                <a:lnTo>
                  <a:pt x="314327" y="426338"/>
                </a:lnTo>
                <a:lnTo>
                  <a:pt x="312803" y="430149"/>
                </a:lnTo>
                <a:lnTo>
                  <a:pt x="310390" y="432688"/>
                </a:lnTo>
                <a:lnTo>
                  <a:pt x="307088" y="434086"/>
                </a:lnTo>
                <a:lnTo>
                  <a:pt x="303913" y="435482"/>
                </a:lnTo>
                <a:lnTo>
                  <a:pt x="299341" y="435356"/>
                </a:lnTo>
                <a:lnTo>
                  <a:pt x="293118" y="433831"/>
                </a:lnTo>
                <a:lnTo>
                  <a:pt x="282880" y="430508"/>
                </a:lnTo>
                <a:lnTo>
                  <a:pt x="269676" y="424916"/>
                </a:lnTo>
                <a:lnTo>
                  <a:pt x="276471" y="443434"/>
                </a:lnTo>
                <a:lnTo>
                  <a:pt x="288947" y="447011"/>
                </a:lnTo>
                <a:lnTo>
                  <a:pt x="299614" y="448225"/>
                </a:lnTo>
                <a:lnTo>
                  <a:pt x="303278" y="448056"/>
                </a:lnTo>
                <a:close/>
              </a:path>
              <a:path w="500545" h="850409">
                <a:moveTo>
                  <a:pt x="269676" y="424916"/>
                </a:moveTo>
                <a:lnTo>
                  <a:pt x="268353" y="424306"/>
                </a:lnTo>
                <a:lnTo>
                  <a:pt x="255237" y="417743"/>
                </a:lnTo>
                <a:lnTo>
                  <a:pt x="245784" y="411960"/>
                </a:lnTo>
                <a:lnTo>
                  <a:pt x="240032" y="407669"/>
                </a:lnTo>
                <a:lnTo>
                  <a:pt x="236984" y="404241"/>
                </a:lnTo>
                <a:lnTo>
                  <a:pt x="244294" y="427802"/>
                </a:lnTo>
                <a:lnTo>
                  <a:pt x="257164" y="435110"/>
                </a:lnTo>
                <a:lnTo>
                  <a:pt x="262130" y="437514"/>
                </a:lnTo>
                <a:lnTo>
                  <a:pt x="276471" y="443434"/>
                </a:lnTo>
                <a:lnTo>
                  <a:pt x="269676" y="424916"/>
                </a:lnTo>
                <a:close/>
              </a:path>
              <a:path w="500545" h="850409">
                <a:moveTo>
                  <a:pt x="352300" y="369062"/>
                </a:moveTo>
                <a:lnTo>
                  <a:pt x="284228" y="337312"/>
                </a:lnTo>
                <a:lnTo>
                  <a:pt x="279275" y="330707"/>
                </a:lnTo>
                <a:lnTo>
                  <a:pt x="276481" y="324866"/>
                </a:lnTo>
                <a:lnTo>
                  <a:pt x="275973" y="319786"/>
                </a:lnTo>
                <a:lnTo>
                  <a:pt x="275465" y="314706"/>
                </a:lnTo>
                <a:lnTo>
                  <a:pt x="276354" y="309752"/>
                </a:lnTo>
                <a:lnTo>
                  <a:pt x="278894" y="304926"/>
                </a:lnTo>
                <a:lnTo>
                  <a:pt x="266321" y="299085"/>
                </a:lnTo>
                <a:lnTo>
                  <a:pt x="263781" y="304038"/>
                </a:lnTo>
                <a:lnTo>
                  <a:pt x="262638" y="308863"/>
                </a:lnTo>
                <a:lnTo>
                  <a:pt x="262638" y="317626"/>
                </a:lnTo>
                <a:lnTo>
                  <a:pt x="264670" y="323088"/>
                </a:lnTo>
                <a:lnTo>
                  <a:pt x="268480" y="329564"/>
                </a:lnTo>
                <a:lnTo>
                  <a:pt x="268226" y="329945"/>
                </a:lnTo>
                <a:lnTo>
                  <a:pt x="256796" y="324485"/>
                </a:lnTo>
                <a:lnTo>
                  <a:pt x="250573" y="337693"/>
                </a:lnTo>
                <a:lnTo>
                  <a:pt x="346077" y="382269"/>
                </a:lnTo>
                <a:lnTo>
                  <a:pt x="352300" y="369062"/>
                </a:lnTo>
                <a:close/>
              </a:path>
              <a:path w="500545" h="850409">
                <a:moveTo>
                  <a:pt x="408053" y="241554"/>
                </a:moveTo>
                <a:lnTo>
                  <a:pt x="412752" y="240156"/>
                </a:lnTo>
                <a:lnTo>
                  <a:pt x="416435" y="236219"/>
                </a:lnTo>
                <a:lnTo>
                  <a:pt x="419356" y="229997"/>
                </a:lnTo>
                <a:lnTo>
                  <a:pt x="420626" y="227202"/>
                </a:lnTo>
                <a:lnTo>
                  <a:pt x="422023" y="222757"/>
                </a:lnTo>
                <a:lnTo>
                  <a:pt x="423039" y="218694"/>
                </a:lnTo>
                <a:lnTo>
                  <a:pt x="423293" y="216662"/>
                </a:lnTo>
                <a:lnTo>
                  <a:pt x="413387" y="211962"/>
                </a:lnTo>
                <a:lnTo>
                  <a:pt x="413133" y="214756"/>
                </a:lnTo>
                <a:lnTo>
                  <a:pt x="412498" y="218058"/>
                </a:lnTo>
                <a:lnTo>
                  <a:pt x="411482" y="220980"/>
                </a:lnTo>
                <a:lnTo>
                  <a:pt x="409958" y="224155"/>
                </a:lnTo>
                <a:lnTo>
                  <a:pt x="407926" y="226187"/>
                </a:lnTo>
                <a:lnTo>
                  <a:pt x="405386" y="226949"/>
                </a:lnTo>
                <a:lnTo>
                  <a:pt x="402973" y="227711"/>
                </a:lnTo>
                <a:lnTo>
                  <a:pt x="400306" y="227330"/>
                </a:lnTo>
                <a:lnTo>
                  <a:pt x="397512" y="226060"/>
                </a:lnTo>
                <a:lnTo>
                  <a:pt x="330583" y="194818"/>
                </a:lnTo>
                <a:lnTo>
                  <a:pt x="338838" y="177164"/>
                </a:lnTo>
                <a:lnTo>
                  <a:pt x="327789" y="172085"/>
                </a:lnTo>
                <a:lnTo>
                  <a:pt x="319534" y="189737"/>
                </a:lnTo>
                <a:lnTo>
                  <a:pt x="287657" y="174879"/>
                </a:lnTo>
                <a:lnTo>
                  <a:pt x="281434" y="187960"/>
                </a:lnTo>
                <a:lnTo>
                  <a:pt x="313438" y="202945"/>
                </a:lnTo>
                <a:lnTo>
                  <a:pt x="307469" y="215773"/>
                </a:lnTo>
                <a:lnTo>
                  <a:pt x="318391" y="220852"/>
                </a:lnTo>
                <a:lnTo>
                  <a:pt x="324487" y="208025"/>
                </a:lnTo>
                <a:lnTo>
                  <a:pt x="390273" y="238760"/>
                </a:lnTo>
                <a:lnTo>
                  <a:pt x="397512" y="242188"/>
                </a:lnTo>
                <a:lnTo>
                  <a:pt x="403481" y="243077"/>
                </a:lnTo>
                <a:lnTo>
                  <a:pt x="408053" y="241554"/>
                </a:lnTo>
                <a:close/>
              </a:path>
              <a:path w="500545" h="850409">
                <a:moveTo>
                  <a:pt x="438660" y="183642"/>
                </a:moveTo>
                <a:lnTo>
                  <a:pt x="343156" y="139192"/>
                </a:lnTo>
                <a:lnTo>
                  <a:pt x="337060" y="152400"/>
                </a:lnTo>
                <a:lnTo>
                  <a:pt x="432564" y="196850"/>
                </a:lnTo>
                <a:lnTo>
                  <a:pt x="438660" y="183642"/>
                </a:lnTo>
                <a:close/>
              </a:path>
              <a:path w="500545" h="850409">
                <a:moveTo>
                  <a:pt x="321439" y="129031"/>
                </a:moveTo>
                <a:lnTo>
                  <a:pt x="306072" y="121919"/>
                </a:lnTo>
                <a:lnTo>
                  <a:pt x="299849" y="135127"/>
                </a:lnTo>
                <a:lnTo>
                  <a:pt x="315343" y="142239"/>
                </a:lnTo>
                <a:lnTo>
                  <a:pt x="321439" y="129031"/>
                </a:lnTo>
                <a:close/>
              </a:path>
              <a:path w="500545" h="850409">
                <a:moveTo>
                  <a:pt x="466092" y="124841"/>
                </a:moveTo>
                <a:lnTo>
                  <a:pt x="381637" y="56768"/>
                </a:lnTo>
                <a:lnTo>
                  <a:pt x="375414" y="69976"/>
                </a:lnTo>
                <a:lnTo>
                  <a:pt x="448947" y="127126"/>
                </a:lnTo>
                <a:lnTo>
                  <a:pt x="448820" y="127507"/>
                </a:lnTo>
                <a:lnTo>
                  <a:pt x="357634" y="108204"/>
                </a:lnTo>
                <a:lnTo>
                  <a:pt x="351411" y="121412"/>
                </a:lnTo>
                <a:lnTo>
                  <a:pt x="457964" y="142494"/>
                </a:lnTo>
                <a:lnTo>
                  <a:pt x="466092" y="124841"/>
                </a:lnTo>
                <a:close/>
              </a:path>
              <a:path w="500545" h="850409">
                <a:moveTo>
                  <a:pt x="410537" y="36561"/>
                </a:moveTo>
                <a:lnTo>
                  <a:pt x="410212" y="36068"/>
                </a:lnTo>
                <a:lnTo>
                  <a:pt x="407037" y="31114"/>
                </a:lnTo>
                <a:lnTo>
                  <a:pt x="406783" y="26288"/>
                </a:lnTo>
                <a:lnTo>
                  <a:pt x="408651" y="4095"/>
                </a:lnTo>
                <a:lnTo>
                  <a:pt x="399658" y="13629"/>
                </a:lnTo>
                <a:lnTo>
                  <a:pt x="398147" y="16382"/>
                </a:lnTo>
                <a:lnTo>
                  <a:pt x="394976" y="28707"/>
                </a:lnTo>
                <a:lnTo>
                  <a:pt x="397493" y="40278"/>
                </a:lnTo>
                <a:lnTo>
                  <a:pt x="399671" y="44068"/>
                </a:lnTo>
                <a:lnTo>
                  <a:pt x="406442" y="51632"/>
                </a:lnTo>
                <a:lnTo>
                  <a:pt x="416252" y="59030"/>
                </a:lnTo>
                <a:lnTo>
                  <a:pt x="410537" y="36561"/>
                </a:lnTo>
                <a:close/>
              </a:path>
              <a:path w="500545" h="850409">
                <a:moveTo>
                  <a:pt x="475236" y="79248"/>
                </a:moveTo>
                <a:lnTo>
                  <a:pt x="487463" y="74969"/>
                </a:lnTo>
                <a:lnTo>
                  <a:pt x="496157" y="64981"/>
                </a:lnTo>
                <a:lnTo>
                  <a:pt x="497334" y="62611"/>
                </a:lnTo>
                <a:lnTo>
                  <a:pt x="500545" y="49944"/>
                </a:lnTo>
                <a:lnTo>
                  <a:pt x="498864" y="38202"/>
                </a:lnTo>
                <a:lnTo>
                  <a:pt x="498731" y="37845"/>
                </a:lnTo>
                <a:lnTo>
                  <a:pt x="495810" y="30099"/>
                </a:lnTo>
                <a:lnTo>
                  <a:pt x="490857" y="24002"/>
                </a:lnTo>
                <a:lnTo>
                  <a:pt x="483999" y="19557"/>
                </a:lnTo>
                <a:lnTo>
                  <a:pt x="476633" y="31242"/>
                </a:lnTo>
                <a:lnTo>
                  <a:pt x="480824" y="34162"/>
                </a:lnTo>
                <a:lnTo>
                  <a:pt x="484126" y="37718"/>
                </a:lnTo>
                <a:lnTo>
                  <a:pt x="486666" y="41782"/>
                </a:lnTo>
                <a:lnTo>
                  <a:pt x="489079" y="45974"/>
                </a:lnTo>
                <a:lnTo>
                  <a:pt x="489333" y="50545"/>
                </a:lnTo>
                <a:lnTo>
                  <a:pt x="487174" y="55625"/>
                </a:lnTo>
                <a:lnTo>
                  <a:pt x="484507" y="61975"/>
                </a:lnTo>
                <a:lnTo>
                  <a:pt x="480062" y="65405"/>
                </a:lnTo>
                <a:lnTo>
                  <a:pt x="474093" y="66167"/>
                </a:lnTo>
                <a:lnTo>
                  <a:pt x="464075" y="65119"/>
                </a:lnTo>
                <a:lnTo>
                  <a:pt x="450506" y="60271"/>
                </a:lnTo>
                <a:lnTo>
                  <a:pt x="447804" y="59055"/>
                </a:lnTo>
                <a:lnTo>
                  <a:pt x="442470" y="56514"/>
                </a:lnTo>
                <a:lnTo>
                  <a:pt x="463552" y="11302"/>
                </a:lnTo>
                <a:lnTo>
                  <a:pt x="457329" y="8508"/>
                </a:lnTo>
                <a:lnTo>
                  <a:pt x="443871" y="3132"/>
                </a:lnTo>
                <a:lnTo>
                  <a:pt x="431679" y="314"/>
                </a:lnTo>
                <a:lnTo>
                  <a:pt x="421007" y="0"/>
                </a:lnTo>
                <a:lnTo>
                  <a:pt x="408651" y="4095"/>
                </a:lnTo>
                <a:lnTo>
                  <a:pt x="406783" y="26288"/>
                </a:lnTo>
                <a:lnTo>
                  <a:pt x="409196" y="21589"/>
                </a:lnTo>
                <a:lnTo>
                  <a:pt x="411863" y="15620"/>
                </a:lnTo>
                <a:lnTo>
                  <a:pt x="416181" y="12700"/>
                </a:lnTo>
                <a:lnTo>
                  <a:pt x="422150" y="12573"/>
                </a:lnTo>
                <a:lnTo>
                  <a:pt x="427992" y="12445"/>
                </a:lnTo>
                <a:lnTo>
                  <a:pt x="436120" y="14731"/>
                </a:lnTo>
                <a:lnTo>
                  <a:pt x="446407" y="19431"/>
                </a:lnTo>
                <a:lnTo>
                  <a:pt x="431548" y="51435"/>
                </a:lnTo>
                <a:lnTo>
                  <a:pt x="418198" y="43823"/>
                </a:lnTo>
                <a:lnTo>
                  <a:pt x="410537" y="36561"/>
                </a:lnTo>
                <a:lnTo>
                  <a:pt x="416252" y="59030"/>
                </a:lnTo>
                <a:lnTo>
                  <a:pt x="429122" y="66305"/>
                </a:lnTo>
                <a:lnTo>
                  <a:pt x="434088" y="68706"/>
                </a:lnTo>
                <a:lnTo>
                  <a:pt x="448429" y="74682"/>
                </a:lnTo>
                <a:lnTo>
                  <a:pt x="460905" y="78241"/>
                </a:lnTo>
                <a:lnTo>
                  <a:pt x="471572" y="79421"/>
                </a:lnTo>
                <a:lnTo>
                  <a:pt x="475236" y="79248"/>
                </a:lnTo>
                <a:close/>
              </a:path>
              <a:path w="500545" h="850409">
                <a:moveTo>
                  <a:pt x="350649" y="310133"/>
                </a:moveTo>
                <a:lnTo>
                  <a:pt x="345696" y="307594"/>
                </a:lnTo>
                <a:lnTo>
                  <a:pt x="342267" y="303783"/>
                </a:lnTo>
                <a:lnTo>
                  <a:pt x="340235" y="298576"/>
                </a:lnTo>
                <a:lnTo>
                  <a:pt x="338203" y="293243"/>
                </a:lnTo>
                <a:lnTo>
                  <a:pt x="337187" y="287655"/>
                </a:lnTo>
                <a:lnTo>
                  <a:pt x="336933" y="275589"/>
                </a:lnTo>
                <a:lnTo>
                  <a:pt x="337187" y="270256"/>
                </a:lnTo>
                <a:lnTo>
                  <a:pt x="337949" y="265430"/>
                </a:lnTo>
                <a:lnTo>
                  <a:pt x="326900" y="260350"/>
                </a:lnTo>
                <a:lnTo>
                  <a:pt x="325249" y="267588"/>
                </a:lnTo>
                <a:lnTo>
                  <a:pt x="324360" y="275336"/>
                </a:lnTo>
                <a:lnTo>
                  <a:pt x="324487" y="292100"/>
                </a:lnTo>
                <a:lnTo>
                  <a:pt x="326138" y="299974"/>
                </a:lnTo>
                <a:lnTo>
                  <a:pt x="329313" y="307213"/>
                </a:lnTo>
                <a:lnTo>
                  <a:pt x="332488" y="314451"/>
                </a:lnTo>
                <a:lnTo>
                  <a:pt x="337949" y="320039"/>
                </a:lnTo>
                <a:lnTo>
                  <a:pt x="345569" y="323850"/>
                </a:lnTo>
                <a:lnTo>
                  <a:pt x="353316" y="327279"/>
                </a:lnTo>
                <a:lnTo>
                  <a:pt x="350649" y="310133"/>
                </a:lnTo>
                <a:close/>
              </a:path>
              <a:path w="500545" h="850409">
                <a:moveTo>
                  <a:pt x="111635" y="850011"/>
                </a:moveTo>
                <a:lnTo>
                  <a:pt x="124703" y="846026"/>
                </a:lnTo>
                <a:lnTo>
                  <a:pt x="134539" y="837990"/>
                </a:lnTo>
                <a:lnTo>
                  <a:pt x="139956" y="829056"/>
                </a:lnTo>
                <a:lnTo>
                  <a:pt x="143684" y="816401"/>
                </a:lnTo>
                <a:lnTo>
                  <a:pt x="142968" y="804475"/>
                </a:lnTo>
                <a:lnTo>
                  <a:pt x="140210" y="797306"/>
                </a:lnTo>
                <a:lnTo>
                  <a:pt x="133811" y="788082"/>
                </a:lnTo>
                <a:lnTo>
                  <a:pt x="124300" y="779780"/>
                </a:lnTo>
                <a:lnTo>
                  <a:pt x="111649" y="772346"/>
                </a:lnTo>
                <a:lnTo>
                  <a:pt x="110746" y="771906"/>
                </a:lnTo>
                <a:lnTo>
                  <a:pt x="104142" y="786130"/>
                </a:lnTo>
                <a:lnTo>
                  <a:pt x="117327" y="793844"/>
                </a:lnTo>
                <a:lnTo>
                  <a:pt x="125776" y="801619"/>
                </a:lnTo>
                <a:lnTo>
                  <a:pt x="127510" y="804163"/>
                </a:lnTo>
                <a:lnTo>
                  <a:pt x="131066" y="810387"/>
                </a:lnTo>
                <a:lnTo>
                  <a:pt x="131193" y="816737"/>
                </a:lnTo>
                <a:lnTo>
                  <a:pt x="127891" y="823468"/>
                </a:lnTo>
                <a:lnTo>
                  <a:pt x="124208" y="831850"/>
                </a:lnTo>
                <a:lnTo>
                  <a:pt x="117223" y="836041"/>
                </a:lnTo>
                <a:lnTo>
                  <a:pt x="106809" y="835913"/>
                </a:lnTo>
                <a:lnTo>
                  <a:pt x="97594" y="834845"/>
                </a:lnTo>
                <a:lnTo>
                  <a:pt x="86324" y="831838"/>
                </a:lnTo>
                <a:lnTo>
                  <a:pt x="72983" y="826894"/>
                </a:lnTo>
                <a:lnTo>
                  <a:pt x="60581" y="821436"/>
                </a:lnTo>
                <a:lnTo>
                  <a:pt x="45912" y="814103"/>
                </a:lnTo>
                <a:lnTo>
                  <a:pt x="34073" y="807099"/>
                </a:lnTo>
                <a:lnTo>
                  <a:pt x="25061" y="800436"/>
                </a:lnTo>
                <a:lnTo>
                  <a:pt x="19814" y="795274"/>
                </a:lnTo>
                <a:lnTo>
                  <a:pt x="13822" y="784080"/>
                </a:lnTo>
                <a:lnTo>
                  <a:pt x="15071" y="772639"/>
                </a:lnTo>
                <a:lnTo>
                  <a:pt x="15750" y="771144"/>
                </a:lnTo>
                <a:lnTo>
                  <a:pt x="18290" y="765556"/>
                </a:lnTo>
                <a:lnTo>
                  <a:pt x="22735" y="762126"/>
                </a:lnTo>
                <a:lnTo>
                  <a:pt x="29085" y="761111"/>
                </a:lnTo>
                <a:lnTo>
                  <a:pt x="39671" y="761278"/>
                </a:lnTo>
                <a:lnTo>
                  <a:pt x="53417" y="764955"/>
                </a:lnTo>
                <a:lnTo>
                  <a:pt x="54739" y="765429"/>
                </a:lnTo>
                <a:lnTo>
                  <a:pt x="61343" y="751077"/>
                </a:lnTo>
                <a:lnTo>
                  <a:pt x="47350" y="746924"/>
                </a:lnTo>
                <a:lnTo>
                  <a:pt x="35076" y="745535"/>
                </a:lnTo>
                <a:lnTo>
                  <a:pt x="25021" y="746760"/>
                </a:lnTo>
                <a:lnTo>
                  <a:pt x="13608" y="752473"/>
                </a:lnTo>
                <a:lnTo>
                  <a:pt x="5235" y="762510"/>
                </a:lnTo>
                <a:lnTo>
                  <a:pt x="3685" y="765556"/>
                </a:lnTo>
                <a:lnTo>
                  <a:pt x="0" y="777421"/>
                </a:lnTo>
                <a:lnTo>
                  <a:pt x="758" y="789229"/>
                </a:lnTo>
                <a:lnTo>
                  <a:pt x="5844" y="800735"/>
                </a:lnTo>
                <a:lnTo>
                  <a:pt x="11746" y="808155"/>
                </a:lnTo>
                <a:lnTo>
                  <a:pt x="20018" y="815603"/>
                </a:lnTo>
                <a:lnTo>
                  <a:pt x="30669" y="823070"/>
                </a:lnTo>
                <a:lnTo>
                  <a:pt x="43705" y="830550"/>
                </a:lnTo>
                <a:lnTo>
                  <a:pt x="53977" y="835660"/>
                </a:lnTo>
                <a:lnTo>
                  <a:pt x="68860" y="841988"/>
                </a:lnTo>
                <a:lnTo>
                  <a:pt x="82283" y="846560"/>
                </a:lnTo>
                <a:lnTo>
                  <a:pt x="94231" y="849370"/>
                </a:lnTo>
                <a:lnTo>
                  <a:pt x="104691" y="850409"/>
                </a:lnTo>
                <a:lnTo>
                  <a:pt x="111635" y="850011"/>
                </a:lnTo>
                <a:close/>
              </a:path>
              <a:path w="500545" h="850409">
                <a:moveTo>
                  <a:pt x="233428" y="611377"/>
                </a:moveTo>
                <a:lnTo>
                  <a:pt x="239778" y="608964"/>
                </a:lnTo>
                <a:lnTo>
                  <a:pt x="244858" y="604012"/>
                </a:lnTo>
                <a:lnTo>
                  <a:pt x="248414" y="596392"/>
                </a:lnTo>
                <a:lnTo>
                  <a:pt x="249811" y="593217"/>
                </a:lnTo>
                <a:lnTo>
                  <a:pt x="250446" y="589280"/>
                </a:lnTo>
                <a:lnTo>
                  <a:pt x="250319" y="584454"/>
                </a:lnTo>
                <a:lnTo>
                  <a:pt x="250192" y="579755"/>
                </a:lnTo>
                <a:lnTo>
                  <a:pt x="249430" y="575437"/>
                </a:lnTo>
                <a:lnTo>
                  <a:pt x="248033" y="571373"/>
                </a:lnTo>
                <a:lnTo>
                  <a:pt x="256923" y="573532"/>
                </a:lnTo>
                <a:lnTo>
                  <a:pt x="263273" y="559816"/>
                </a:lnTo>
                <a:lnTo>
                  <a:pt x="259463" y="559562"/>
                </a:lnTo>
                <a:lnTo>
                  <a:pt x="256415" y="558673"/>
                </a:lnTo>
                <a:lnTo>
                  <a:pt x="253240" y="557783"/>
                </a:lnTo>
                <a:lnTo>
                  <a:pt x="249557" y="556260"/>
                </a:lnTo>
                <a:lnTo>
                  <a:pt x="245366" y="554355"/>
                </a:lnTo>
                <a:lnTo>
                  <a:pt x="192026" y="529463"/>
                </a:lnTo>
                <a:lnTo>
                  <a:pt x="183517" y="525526"/>
                </a:lnTo>
                <a:lnTo>
                  <a:pt x="175770" y="524763"/>
                </a:lnTo>
                <a:lnTo>
                  <a:pt x="168785" y="527176"/>
                </a:lnTo>
                <a:lnTo>
                  <a:pt x="161927" y="529717"/>
                </a:lnTo>
                <a:lnTo>
                  <a:pt x="156339" y="535305"/>
                </a:lnTo>
                <a:lnTo>
                  <a:pt x="152148" y="544068"/>
                </a:lnTo>
                <a:lnTo>
                  <a:pt x="148338" y="552576"/>
                </a:lnTo>
                <a:lnTo>
                  <a:pt x="148084" y="560451"/>
                </a:lnTo>
                <a:lnTo>
                  <a:pt x="151259" y="567563"/>
                </a:lnTo>
                <a:lnTo>
                  <a:pt x="154434" y="574548"/>
                </a:lnTo>
                <a:lnTo>
                  <a:pt x="159641" y="580517"/>
                </a:lnTo>
                <a:lnTo>
                  <a:pt x="166753" y="585469"/>
                </a:lnTo>
                <a:lnTo>
                  <a:pt x="174246" y="574167"/>
                </a:lnTo>
                <a:lnTo>
                  <a:pt x="170055" y="571373"/>
                </a:lnTo>
                <a:lnTo>
                  <a:pt x="166626" y="567689"/>
                </a:lnTo>
                <a:lnTo>
                  <a:pt x="164086" y="563244"/>
                </a:lnTo>
                <a:lnTo>
                  <a:pt x="161419" y="558800"/>
                </a:lnTo>
                <a:lnTo>
                  <a:pt x="161165" y="553974"/>
                </a:lnTo>
                <a:lnTo>
                  <a:pt x="163324" y="548894"/>
                </a:lnTo>
                <a:lnTo>
                  <a:pt x="165356" y="544702"/>
                </a:lnTo>
                <a:lnTo>
                  <a:pt x="168404" y="542036"/>
                </a:lnTo>
                <a:lnTo>
                  <a:pt x="172595" y="541019"/>
                </a:lnTo>
                <a:lnTo>
                  <a:pt x="176786" y="540004"/>
                </a:lnTo>
                <a:lnTo>
                  <a:pt x="181485" y="540638"/>
                </a:lnTo>
                <a:lnTo>
                  <a:pt x="186819" y="543051"/>
                </a:lnTo>
                <a:lnTo>
                  <a:pt x="193550" y="546226"/>
                </a:lnTo>
                <a:lnTo>
                  <a:pt x="204599" y="551433"/>
                </a:lnTo>
                <a:lnTo>
                  <a:pt x="236984" y="566419"/>
                </a:lnTo>
                <a:lnTo>
                  <a:pt x="238381" y="570102"/>
                </a:lnTo>
                <a:lnTo>
                  <a:pt x="239397" y="573913"/>
                </a:lnTo>
                <a:lnTo>
                  <a:pt x="239905" y="577850"/>
                </a:lnTo>
                <a:lnTo>
                  <a:pt x="240540" y="581787"/>
                </a:lnTo>
                <a:lnTo>
                  <a:pt x="239905" y="585597"/>
                </a:lnTo>
                <a:lnTo>
                  <a:pt x="238381" y="589280"/>
                </a:lnTo>
                <a:lnTo>
                  <a:pt x="236095" y="593979"/>
                </a:lnTo>
                <a:lnTo>
                  <a:pt x="233174" y="596900"/>
                </a:lnTo>
                <a:lnTo>
                  <a:pt x="229618" y="597788"/>
                </a:lnTo>
                <a:lnTo>
                  <a:pt x="225935" y="598805"/>
                </a:lnTo>
                <a:lnTo>
                  <a:pt x="221871" y="598169"/>
                </a:lnTo>
                <a:lnTo>
                  <a:pt x="217299" y="596011"/>
                </a:lnTo>
                <a:lnTo>
                  <a:pt x="219966" y="613156"/>
                </a:lnTo>
                <a:lnTo>
                  <a:pt x="226951" y="613791"/>
                </a:lnTo>
                <a:lnTo>
                  <a:pt x="233428" y="611377"/>
                </a:lnTo>
                <a:close/>
              </a:path>
              <a:path w="500545" h="850409">
                <a:moveTo>
                  <a:pt x="366778" y="325374"/>
                </a:moveTo>
                <a:lnTo>
                  <a:pt x="373128" y="322961"/>
                </a:lnTo>
                <a:lnTo>
                  <a:pt x="378208" y="318007"/>
                </a:lnTo>
                <a:lnTo>
                  <a:pt x="381764" y="310514"/>
                </a:lnTo>
                <a:lnTo>
                  <a:pt x="383161" y="307339"/>
                </a:lnTo>
                <a:lnTo>
                  <a:pt x="383796" y="303275"/>
                </a:lnTo>
                <a:lnTo>
                  <a:pt x="383669" y="298576"/>
                </a:lnTo>
                <a:lnTo>
                  <a:pt x="383542" y="293877"/>
                </a:lnTo>
                <a:lnTo>
                  <a:pt x="382780" y="289432"/>
                </a:lnTo>
                <a:lnTo>
                  <a:pt x="381383" y="285495"/>
                </a:lnTo>
                <a:lnTo>
                  <a:pt x="390273" y="287655"/>
                </a:lnTo>
                <a:lnTo>
                  <a:pt x="396623" y="273812"/>
                </a:lnTo>
                <a:lnTo>
                  <a:pt x="392813" y="273685"/>
                </a:lnTo>
                <a:lnTo>
                  <a:pt x="389765" y="272795"/>
                </a:lnTo>
                <a:lnTo>
                  <a:pt x="386590" y="271780"/>
                </a:lnTo>
                <a:lnTo>
                  <a:pt x="382907" y="270382"/>
                </a:lnTo>
                <a:lnTo>
                  <a:pt x="378589" y="268350"/>
                </a:lnTo>
                <a:lnTo>
                  <a:pt x="325376" y="243586"/>
                </a:lnTo>
                <a:lnTo>
                  <a:pt x="316740" y="239649"/>
                </a:lnTo>
                <a:lnTo>
                  <a:pt x="309120" y="238887"/>
                </a:lnTo>
                <a:lnTo>
                  <a:pt x="302135" y="241300"/>
                </a:lnTo>
                <a:lnTo>
                  <a:pt x="295150" y="243712"/>
                </a:lnTo>
                <a:lnTo>
                  <a:pt x="289562" y="249427"/>
                </a:lnTo>
                <a:lnTo>
                  <a:pt x="285371" y="258191"/>
                </a:lnTo>
                <a:lnTo>
                  <a:pt x="281688" y="266700"/>
                </a:lnTo>
                <a:lnTo>
                  <a:pt x="281434" y="274574"/>
                </a:lnTo>
                <a:lnTo>
                  <a:pt x="284609" y="281558"/>
                </a:lnTo>
                <a:lnTo>
                  <a:pt x="287784" y="288670"/>
                </a:lnTo>
                <a:lnTo>
                  <a:pt x="292991" y="294639"/>
                </a:lnTo>
                <a:lnTo>
                  <a:pt x="300103" y="299466"/>
                </a:lnTo>
                <a:lnTo>
                  <a:pt x="307596" y="288289"/>
                </a:lnTo>
                <a:lnTo>
                  <a:pt x="303405" y="285495"/>
                </a:lnTo>
                <a:lnTo>
                  <a:pt x="299976" y="281813"/>
                </a:lnTo>
                <a:lnTo>
                  <a:pt x="297309" y="277368"/>
                </a:lnTo>
                <a:lnTo>
                  <a:pt x="294769" y="272923"/>
                </a:lnTo>
                <a:lnTo>
                  <a:pt x="294515" y="268097"/>
                </a:lnTo>
                <a:lnTo>
                  <a:pt x="296547" y="263017"/>
                </a:lnTo>
                <a:lnTo>
                  <a:pt x="298579" y="258699"/>
                </a:lnTo>
                <a:lnTo>
                  <a:pt x="301754" y="256158"/>
                </a:lnTo>
                <a:lnTo>
                  <a:pt x="305945" y="255016"/>
                </a:lnTo>
                <a:lnTo>
                  <a:pt x="310009" y="254000"/>
                </a:lnTo>
                <a:lnTo>
                  <a:pt x="314835" y="254762"/>
                </a:lnTo>
                <a:lnTo>
                  <a:pt x="320042" y="257175"/>
                </a:lnTo>
                <a:lnTo>
                  <a:pt x="326900" y="260350"/>
                </a:lnTo>
                <a:lnTo>
                  <a:pt x="337949" y="265430"/>
                </a:lnTo>
                <a:lnTo>
                  <a:pt x="370334" y="280543"/>
                </a:lnTo>
                <a:lnTo>
                  <a:pt x="371731" y="284225"/>
                </a:lnTo>
                <a:lnTo>
                  <a:pt x="372747" y="287908"/>
                </a:lnTo>
                <a:lnTo>
                  <a:pt x="373255" y="291973"/>
                </a:lnTo>
                <a:lnTo>
                  <a:pt x="373763" y="295910"/>
                </a:lnTo>
                <a:lnTo>
                  <a:pt x="373255" y="299719"/>
                </a:lnTo>
                <a:lnTo>
                  <a:pt x="371731" y="303402"/>
                </a:lnTo>
                <a:lnTo>
                  <a:pt x="369445" y="308101"/>
                </a:lnTo>
                <a:lnTo>
                  <a:pt x="366524" y="310895"/>
                </a:lnTo>
                <a:lnTo>
                  <a:pt x="362841" y="311912"/>
                </a:lnTo>
                <a:lnTo>
                  <a:pt x="359285" y="312927"/>
                </a:lnTo>
                <a:lnTo>
                  <a:pt x="355221" y="312293"/>
                </a:lnTo>
                <a:lnTo>
                  <a:pt x="350649" y="310133"/>
                </a:lnTo>
                <a:lnTo>
                  <a:pt x="353316" y="327279"/>
                </a:lnTo>
                <a:lnTo>
                  <a:pt x="360301" y="327787"/>
                </a:lnTo>
                <a:lnTo>
                  <a:pt x="366778" y="325374"/>
                </a:lnTo>
                <a:close/>
              </a:path>
              <a:path w="500545" h="850409">
                <a:moveTo>
                  <a:pt x="204853" y="685038"/>
                </a:moveTo>
                <a:lnTo>
                  <a:pt x="72265" y="623188"/>
                </a:lnTo>
                <a:lnTo>
                  <a:pt x="66042" y="636397"/>
                </a:lnTo>
                <a:lnTo>
                  <a:pt x="198757" y="698245"/>
                </a:lnTo>
                <a:lnTo>
                  <a:pt x="204853" y="685038"/>
                </a:lnTo>
                <a:close/>
              </a:path>
              <a:path w="500545" h="850409">
                <a:moveTo>
                  <a:pt x="155069" y="765682"/>
                </a:moveTo>
                <a:lnTo>
                  <a:pt x="167393" y="761423"/>
                </a:lnTo>
                <a:lnTo>
                  <a:pt x="176104" y="751538"/>
                </a:lnTo>
                <a:lnTo>
                  <a:pt x="177294" y="749173"/>
                </a:lnTo>
                <a:lnTo>
                  <a:pt x="180465" y="736795"/>
                </a:lnTo>
                <a:lnTo>
                  <a:pt x="177947" y="725270"/>
                </a:lnTo>
                <a:lnTo>
                  <a:pt x="175770" y="721487"/>
                </a:lnTo>
                <a:lnTo>
                  <a:pt x="169015" y="713918"/>
                </a:lnTo>
                <a:lnTo>
                  <a:pt x="159216" y="706506"/>
                </a:lnTo>
                <a:lnTo>
                  <a:pt x="146331" y="699271"/>
                </a:lnTo>
                <a:lnTo>
                  <a:pt x="141226" y="696849"/>
                </a:lnTo>
                <a:lnTo>
                  <a:pt x="126905" y="690859"/>
                </a:lnTo>
                <a:lnTo>
                  <a:pt x="114407" y="687301"/>
                </a:lnTo>
                <a:lnTo>
                  <a:pt x="103751" y="686134"/>
                </a:lnTo>
                <a:lnTo>
                  <a:pt x="100205" y="686307"/>
                </a:lnTo>
                <a:lnTo>
                  <a:pt x="87948" y="690593"/>
                </a:lnTo>
                <a:lnTo>
                  <a:pt x="79245" y="700545"/>
                </a:lnTo>
                <a:lnTo>
                  <a:pt x="78107" y="702818"/>
                </a:lnTo>
                <a:lnTo>
                  <a:pt x="74844" y="715158"/>
                </a:lnTo>
                <a:lnTo>
                  <a:pt x="77371" y="726650"/>
                </a:lnTo>
                <a:lnTo>
                  <a:pt x="79631" y="730504"/>
                </a:lnTo>
                <a:lnTo>
                  <a:pt x="86346" y="738091"/>
                </a:lnTo>
                <a:lnTo>
                  <a:pt x="96176" y="745520"/>
                </a:lnTo>
                <a:lnTo>
                  <a:pt x="88775" y="721868"/>
                </a:lnTo>
                <a:lnTo>
                  <a:pt x="87759" y="718566"/>
                </a:lnTo>
                <a:lnTo>
                  <a:pt x="86743" y="715137"/>
                </a:lnTo>
                <a:lnTo>
                  <a:pt x="87251" y="711707"/>
                </a:lnTo>
                <a:lnTo>
                  <a:pt x="89029" y="708025"/>
                </a:lnTo>
                <a:lnTo>
                  <a:pt x="90680" y="704214"/>
                </a:lnTo>
                <a:lnTo>
                  <a:pt x="93093" y="701675"/>
                </a:lnTo>
                <a:lnTo>
                  <a:pt x="96268" y="700277"/>
                </a:lnTo>
                <a:lnTo>
                  <a:pt x="99443" y="698881"/>
                </a:lnTo>
                <a:lnTo>
                  <a:pt x="104142" y="698881"/>
                </a:lnTo>
                <a:lnTo>
                  <a:pt x="110238" y="700405"/>
                </a:lnTo>
                <a:lnTo>
                  <a:pt x="120511" y="703714"/>
                </a:lnTo>
                <a:lnTo>
                  <a:pt x="133626" y="709347"/>
                </a:lnTo>
                <a:lnTo>
                  <a:pt x="148245" y="716620"/>
                </a:lnTo>
                <a:lnTo>
                  <a:pt x="157698" y="722403"/>
                </a:lnTo>
                <a:lnTo>
                  <a:pt x="163451" y="726567"/>
                </a:lnTo>
                <a:lnTo>
                  <a:pt x="166499" y="730123"/>
                </a:lnTo>
                <a:lnTo>
                  <a:pt x="167515" y="733425"/>
                </a:lnTo>
                <a:lnTo>
                  <a:pt x="168531" y="736854"/>
                </a:lnTo>
                <a:lnTo>
                  <a:pt x="168150" y="740282"/>
                </a:lnTo>
                <a:lnTo>
                  <a:pt x="166245" y="743966"/>
                </a:lnTo>
                <a:lnTo>
                  <a:pt x="164594" y="747776"/>
                </a:lnTo>
                <a:lnTo>
                  <a:pt x="162181" y="750316"/>
                </a:lnTo>
                <a:lnTo>
                  <a:pt x="159006" y="751713"/>
                </a:lnTo>
                <a:lnTo>
                  <a:pt x="155831" y="753110"/>
                </a:lnTo>
                <a:lnTo>
                  <a:pt x="151132" y="753110"/>
                </a:lnTo>
                <a:lnTo>
                  <a:pt x="145036" y="751586"/>
                </a:lnTo>
                <a:lnTo>
                  <a:pt x="134857" y="748276"/>
                </a:lnTo>
                <a:lnTo>
                  <a:pt x="121665" y="742643"/>
                </a:lnTo>
                <a:lnTo>
                  <a:pt x="128368" y="761131"/>
                </a:lnTo>
                <a:lnTo>
                  <a:pt x="140866" y="764689"/>
                </a:lnTo>
                <a:lnTo>
                  <a:pt x="151522" y="765856"/>
                </a:lnTo>
                <a:lnTo>
                  <a:pt x="155069" y="765682"/>
                </a:lnTo>
                <a:close/>
              </a:path>
              <a:path w="500545" h="850409">
                <a:moveTo>
                  <a:pt x="121665" y="742643"/>
                </a:moveTo>
                <a:lnTo>
                  <a:pt x="120144" y="741933"/>
                </a:lnTo>
                <a:lnTo>
                  <a:pt x="107028" y="735370"/>
                </a:lnTo>
                <a:lnTo>
                  <a:pt x="97575" y="729587"/>
                </a:lnTo>
                <a:lnTo>
                  <a:pt x="91823" y="725424"/>
                </a:lnTo>
                <a:lnTo>
                  <a:pt x="88775" y="721868"/>
                </a:lnTo>
                <a:lnTo>
                  <a:pt x="96176" y="745520"/>
                </a:lnTo>
                <a:lnTo>
                  <a:pt x="109079" y="752771"/>
                </a:lnTo>
                <a:lnTo>
                  <a:pt x="114048" y="755142"/>
                </a:lnTo>
                <a:lnTo>
                  <a:pt x="128368" y="761131"/>
                </a:lnTo>
                <a:lnTo>
                  <a:pt x="121665" y="742643"/>
                </a:lnTo>
                <a:close/>
              </a:path>
              <a:path w="500545" h="850409">
                <a:moveTo>
                  <a:pt x="224157" y="643636"/>
                </a:moveTo>
                <a:lnTo>
                  <a:pt x="91569" y="581787"/>
                </a:lnTo>
                <a:lnTo>
                  <a:pt x="85473" y="594994"/>
                </a:lnTo>
                <a:lnTo>
                  <a:pt x="218061" y="656844"/>
                </a:lnTo>
                <a:lnTo>
                  <a:pt x="224157" y="643636"/>
                </a:lnTo>
                <a:close/>
              </a:path>
              <a:path w="500545" h="850409">
                <a:moveTo>
                  <a:pt x="217299" y="596011"/>
                </a:moveTo>
                <a:lnTo>
                  <a:pt x="212346" y="593598"/>
                </a:lnTo>
                <a:lnTo>
                  <a:pt x="208917" y="589661"/>
                </a:lnTo>
                <a:lnTo>
                  <a:pt x="206885" y="584454"/>
                </a:lnTo>
                <a:lnTo>
                  <a:pt x="204853" y="579247"/>
                </a:lnTo>
                <a:lnTo>
                  <a:pt x="203837" y="573532"/>
                </a:lnTo>
                <a:lnTo>
                  <a:pt x="203710" y="567563"/>
                </a:lnTo>
                <a:lnTo>
                  <a:pt x="203583" y="561594"/>
                </a:lnTo>
                <a:lnTo>
                  <a:pt x="203837" y="556132"/>
                </a:lnTo>
                <a:lnTo>
                  <a:pt x="204599" y="551433"/>
                </a:lnTo>
                <a:lnTo>
                  <a:pt x="193550" y="546226"/>
                </a:lnTo>
                <a:lnTo>
                  <a:pt x="191899" y="553466"/>
                </a:lnTo>
                <a:lnTo>
                  <a:pt x="191137" y="561213"/>
                </a:lnTo>
                <a:lnTo>
                  <a:pt x="191137" y="577976"/>
                </a:lnTo>
                <a:lnTo>
                  <a:pt x="192788" y="585851"/>
                </a:lnTo>
                <a:lnTo>
                  <a:pt x="195963" y="593089"/>
                </a:lnTo>
                <a:lnTo>
                  <a:pt x="199138" y="600329"/>
                </a:lnTo>
                <a:lnTo>
                  <a:pt x="204599" y="605917"/>
                </a:lnTo>
                <a:lnTo>
                  <a:pt x="212346" y="609726"/>
                </a:lnTo>
                <a:lnTo>
                  <a:pt x="219966" y="613156"/>
                </a:lnTo>
                <a:lnTo>
                  <a:pt x="217299" y="596011"/>
                </a:lnTo>
                <a:close/>
              </a:path>
              <a:path w="500545" h="850409">
                <a:moveTo>
                  <a:pt x="263400" y="511556"/>
                </a:moveTo>
                <a:lnTo>
                  <a:pt x="203837" y="483869"/>
                </a:lnTo>
                <a:lnTo>
                  <a:pt x="202694" y="480949"/>
                </a:lnTo>
                <a:lnTo>
                  <a:pt x="201805" y="477900"/>
                </a:lnTo>
                <a:lnTo>
                  <a:pt x="201170" y="474852"/>
                </a:lnTo>
                <a:lnTo>
                  <a:pt x="200535" y="471677"/>
                </a:lnTo>
                <a:lnTo>
                  <a:pt x="200916" y="468502"/>
                </a:lnTo>
                <a:lnTo>
                  <a:pt x="202059" y="465581"/>
                </a:lnTo>
                <a:lnTo>
                  <a:pt x="204472" y="459867"/>
                </a:lnTo>
                <a:lnTo>
                  <a:pt x="212727" y="442849"/>
                </a:lnTo>
                <a:lnTo>
                  <a:pt x="202694" y="444500"/>
                </a:lnTo>
                <a:lnTo>
                  <a:pt x="196090" y="449325"/>
                </a:lnTo>
                <a:lnTo>
                  <a:pt x="192661" y="457073"/>
                </a:lnTo>
                <a:lnTo>
                  <a:pt x="191137" y="460756"/>
                </a:lnTo>
                <a:lnTo>
                  <a:pt x="190502" y="464438"/>
                </a:lnTo>
                <a:lnTo>
                  <a:pt x="190756" y="468249"/>
                </a:lnTo>
                <a:lnTo>
                  <a:pt x="191137" y="472058"/>
                </a:lnTo>
                <a:lnTo>
                  <a:pt x="192026" y="475614"/>
                </a:lnTo>
                <a:lnTo>
                  <a:pt x="193296" y="478917"/>
                </a:lnTo>
                <a:lnTo>
                  <a:pt x="149227" y="458343"/>
                </a:lnTo>
                <a:lnTo>
                  <a:pt x="143004" y="471550"/>
                </a:lnTo>
                <a:lnTo>
                  <a:pt x="249938" y="521335"/>
                </a:lnTo>
                <a:lnTo>
                  <a:pt x="256161" y="524256"/>
                </a:lnTo>
                <a:lnTo>
                  <a:pt x="263400" y="511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21941" y="3635085"/>
            <a:ext cx="368671" cy="1159950"/>
          </a:xfrm>
          <a:custGeom>
            <a:avLst/>
            <a:gdLst/>
            <a:ahLst/>
            <a:cxnLst/>
            <a:rect l="l" t="t" r="r" b="b"/>
            <a:pathLst>
              <a:path w="368671" h="1159950">
                <a:moveTo>
                  <a:pt x="367918" y="188039"/>
                </a:moveTo>
                <a:lnTo>
                  <a:pt x="347519" y="169136"/>
                </a:lnTo>
                <a:lnTo>
                  <a:pt x="328620" y="148732"/>
                </a:lnTo>
                <a:lnTo>
                  <a:pt x="311315" y="126920"/>
                </a:lnTo>
                <a:lnTo>
                  <a:pt x="295697" y="103793"/>
                </a:lnTo>
                <a:lnTo>
                  <a:pt x="281858" y="79444"/>
                </a:lnTo>
                <a:lnTo>
                  <a:pt x="269892" y="53967"/>
                </a:lnTo>
                <a:lnTo>
                  <a:pt x="259893" y="27454"/>
                </a:lnTo>
                <a:lnTo>
                  <a:pt x="251954" y="0"/>
                </a:lnTo>
                <a:lnTo>
                  <a:pt x="247134" y="400197"/>
                </a:lnTo>
                <a:lnTo>
                  <a:pt x="285664" y="426228"/>
                </a:lnTo>
                <a:lnTo>
                  <a:pt x="326228" y="449292"/>
                </a:lnTo>
                <a:lnTo>
                  <a:pt x="368671" y="469233"/>
                </a:lnTo>
                <a:lnTo>
                  <a:pt x="367918" y="188039"/>
                </a:lnTo>
                <a:close/>
              </a:path>
              <a:path w="368671" h="1159950">
                <a:moveTo>
                  <a:pt x="17543" y="58022"/>
                </a:moveTo>
                <a:lnTo>
                  <a:pt x="30773" y="103769"/>
                </a:lnTo>
                <a:lnTo>
                  <a:pt x="47436" y="147947"/>
                </a:lnTo>
                <a:lnTo>
                  <a:pt x="67376" y="190400"/>
                </a:lnTo>
                <a:lnTo>
                  <a:pt x="90438" y="230972"/>
                </a:lnTo>
                <a:lnTo>
                  <a:pt x="116466" y="269509"/>
                </a:lnTo>
                <a:lnTo>
                  <a:pt x="145305" y="305855"/>
                </a:lnTo>
                <a:lnTo>
                  <a:pt x="176799" y="339856"/>
                </a:lnTo>
                <a:lnTo>
                  <a:pt x="210794" y="371355"/>
                </a:lnTo>
                <a:lnTo>
                  <a:pt x="247134" y="400197"/>
                </a:lnTo>
                <a:lnTo>
                  <a:pt x="251954" y="0"/>
                </a:lnTo>
                <a:lnTo>
                  <a:pt x="246168" y="-28303"/>
                </a:lnTo>
                <a:lnTo>
                  <a:pt x="242627" y="-57363"/>
                </a:lnTo>
                <a:lnTo>
                  <a:pt x="241426" y="-87086"/>
                </a:lnTo>
                <a:lnTo>
                  <a:pt x="242627" y="-116790"/>
                </a:lnTo>
                <a:lnTo>
                  <a:pt x="246168" y="-145833"/>
                </a:lnTo>
                <a:lnTo>
                  <a:pt x="251954" y="-174123"/>
                </a:lnTo>
                <a:lnTo>
                  <a:pt x="259893" y="-201564"/>
                </a:lnTo>
                <a:lnTo>
                  <a:pt x="269892" y="-228065"/>
                </a:lnTo>
                <a:lnTo>
                  <a:pt x="281858" y="-253533"/>
                </a:lnTo>
                <a:lnTo>
                  <a:pt x="295697" y="-277873"/>
                </a:lnTo>
                <a:lnTo>
                  <a:pt x="311315" y="-300992"/>
                </a:lnTo>
                <a:lnTo>
                  <a:pt x="328620" y="-322798"/>
                </a:lnTo>
                <a:lnTo>
                  <a:pt x="347519" y="-343197"/>
                </a:lnTo>
                <a:lnTo>
                  <a:pt x="367918" y="-362096"/>
                </a:lnTo>
                <a:lnTo>
                  <a:pt x="389724" y="-379401"/>
                </a:lnTo>
                <a:lnTo>
                  <a:pt x="412843" y="-395020"/>
                </a:lnTo>
                <a:lnTo>
                  <a:pt x="437183" y="-408858"/>
                </a:lnTo>
                <a:lnTo>
                  <a:pt x="462651" y="-420824"/>
                </a:lnTo>
                <a:lnTo>
                  <a:pt x="489152" y="-430823"/>
                </a:lnTo>
                <a:lnTo>
                  <a:pt x="516593" y="-438762"/>
                </a:lnTo>
                <a:lnTo>
                  <a:pt x="544883" y="-444548"/>
                </a:lnTo>
                <a:lnTo>
                  <a:pt x="573926" y="-448089"/>
                </a:lnTo>
                <a:lnTo>
                  <a:pt x="603631" y="-449290"/>
                </a:lnTo>
                <a:lnTo>
                  <a:pt x="633335" y="-448089"/>
                </a:lnTo>
                <a:lnTo>
                  <a:pt x="662378" y="-444548"/>
                </a:lnTo>
                <a:lnTo>
                  <a:pt x="690668" y="-438762"/>
                </a:lnTo>
                <a:lnTo>
                  <a:pt x="718109" y="-430823"/>
                </a:lnTo>
                <a:lnTo>
                  <a:pt x="744610" y="-420824"/>
                </a:lnTo>
                <a:lnTo>
                  <a:pt x="770078" y="-408858"/>
                </a:lnTo>
                <a:lnTo>
                  <a:pt x="794418" y="-395020"/>
                </a:lnTo>
                <a:lnTo>
                  <a:pt x="817537" y="-379401"/>
                </a:lnTo>
                <a:lnTo>
                  <a:pt x="839343" y="-362096"/>
                </a:lnTo>
                <a:lnTo>
                  <a:pt x="859742" y="-343197"/>
                </a:lnTo>
                <a:lnTo>
                  <a:pt x="878641" y="-322798"/>
                </a:lnTo>
                <a:lnTo>
                  <a:pt x="895946" y="-300992"/>
                </a:lnTo>
                <a:lnTo>
                  <a:pt x="911564" y="-277873"/>
                </a:lnTo>
                <a:lnTo>
                  <a:pt x="925403" y="-253533"/>
                </a:lnTo>
                <a:lnTo>
                  <a:pt x="937369" y="-228065"/>
                </a:lnTo>
                <a:lnTo>
                  <a:pt x="947368" y="-201564"/>
                </a:lnTo>
                <a:lnTo>
                  <a:pt x="955307" y="-174123"/>
                </a:lnTo>
                <a:lnTo>
                  <a:pt x="961093" y="-145833"/>
                </a:lnTo>
                <a:lnTo>
                  <a:pt x="964634" y="-116790"/>
                </a:lnTo>
                <a:lnTo>
                  <a:pt x="965834" y="-87086"/>
                </a:lnTo>
                <a:lnTo>
                  <a:pt x="964634" y="-57363"/>
                </a:lnTo>
                <a:lnTo>
                  <a:pt x="961093" y="-28303"/>
                </a:lnTo>
                <a:lnTo>
                  <a:pt x="955307" y="0"/>
                </a:lnTo>
                <a:lnTo>
                  <a:pt x="947368" y="27454"/>
                </a:lnTo>
                <a:lnTo>
                  <a:pt x="937369" y="53967"/>
                </a:lnTo>
                <a:lnTo>
                  <a:pt x="925403" y="79444"/>
                </a:lnTo>
                <a:lnTo>
                  <a:pt x="911564" y="103793"/>
                </a:lnTo>
                <a:lnTo>
                  <a:pt x="895946" y="126920"/>
                </a:lnTo>
                <a:lnTo>
                  <a:pt x="878641" y="148732"/>
                </a:lnTo>
                <a:lnTo>
                  <a:pt x="859742" y="169136"/>
                </a:lnTo>
                <a:lnTo>
                  <a:pt x="839343" y="188039"/>
                </a:lnTo>
                <a:lnTo>
                  <a:pt x="817537" y="205348"/>
                </a:lnTo>
                <a:lnTo>
                  <a:pt x="794418" y="220969"/>
                </a:lnTo>
                <a:lnTo>
                  <a:pt x="770078" y="234810"/>
                </a:lnTo>
                <a:lnTo>
                  <a:pt x="744610" y="246777"/>
                </a:lnTo>
                <a:lnTo>
                  <a:pt x="718109" y="256777"/>
                </a:lnTo>
                <a:lnTo>
                  <a:pt x="690668" y="264717"/>
                </a:lnTo>
                <a:lnTo>
                  <a:pt x="662378" y="270503"/>
                </a:lnTo>
                <a:lnTo>
                  <a:pt x="633335" y="274044"/>
                </a:lnTo>
                <a:lnTo>
                  <a:pt x="603631" y="275244"/>
                </a:lnTo>
                <a:lnTo>
                  <a:pt x="573926" y="274044"/>
                </a:lnTo>
                <a:lnTo>
                  <a:pt x="544883" y="270503"/>
                </a:lnTo>
                <a:lnTo>
                  <a:pt x="516593" y="264717"/>
                </a:lnTo>
                <a:lnTo>
                  <a:pt x="489152" y="256777"/>
                </a:lnTo>
                <a:lnTo>
                  <a:pt x="462651" y="246777"/>
                </a:lnTo>
                <a:lnTo>
                  <a:pt x="437183" y="234810"/>
                </a:lnTo>
                <a:lnTo>
                  <a:pt x="412843" y="220969"/>
                </a:lnTo>
                <a:lnTo>
                  <a:pt x="389724" y="205348"/>
                </a:lnTo>
                <a:lnTo>
                  <a:pt x="367918" y="188039"/>
                </a:lnTo>
                <a:lnTo>
                  <a:pt x="368671" y="469233"/>
                </a:lnTo>
                <a:lnTo>
                  <a:pt x="412837" y="485897"/>
                </a:lnTo>
                <a:lnTo>
                  <a:pt x="458571" y="499128"/>
                </a:lnTo>
                <a:lnTo>
                  <a:pt x="505719" y="508771"/>
                </a:lnTo>
                <a:lnTo>
                  <a:pt x="554124" y="514670"/>
                </a:lnTo>
                <a:lnTo>
                  <a:pt x="603631" y="516671"/>
                </a:lnTo>
                <a:lnTo>
                  <a:pt x="653138" y="514670"/>
                </a:lnTo>
                <a:lnTo>
                  <a:pt x="701546" y="508771"/>
                </a:lnTo>
                <a:lnTo>
                  <a:pt x="748697" y="499128"/>
                </a:lnTo>
                <a:lnTo>
                  <a:pt x="794437" y="485897"/>
                </a:lnTo>
                <a:lnTo>
                  <a:pt x="838610" y="469233"/>
                </a:lnTo>
                <a:lnTo>
                  <a:pt x="881061" y="449292"/>
                </a:lnTo>
                <a:lnTo>
                  <a:pt x="921633" y="426228"/>
                </a:lnTo>
                <a:lnTo>
                  <a:pt x="960171" y="400197"/>
                </a:lnTo>
                <a:lnTo>
                  <a:pt x="996521" y="371355"/>
                </a:lnTo>
                <a:lnTo>
                  <a:pt x="1030525" y="339856"/>
                </a:lnTo>
                <a:lnTo>
                  <a:pt x="1062029" y="305855"/>
                </a:lnTo>
                <a:lnTo>
                  <a:pt x="1090878" y="269509"/>
                </a:lnTo>
                <a:lnTo>
                  <a:pt x="1116915" y="230972"/>
                </a:lnTo>
                <a:lnTo>
                  <a:pt x="1139985" y="190400"/>
                </a:lnTo>
                <a:lnTo>
                  <a:pt x="1159932" y="147947"/>
                </a:lnTo>
                <a:lnTo>
                  <a:pt x="1176602" y="103769"/>
                </a:lnTo>
                <a:lnTo>
                  <a:pt x="1189838" y="58022"/>
                </a:lnTo>
                <a:lnTo>
                  <a:pt x="1199484" y="10860"/>
                </a:lnTo>
                <a:lnTo>
                  <a:pt x="1205387" y="-37560"/>
                </a:lnTo>
                <a:lnTo>
                  <a:pt x="1207388" y="-87086"/>
                </a:lnTo>
                <a:lnTo>
                  <a:pt x="1205387" y="-136592"/>
                </a:lnTo>
                <a:lnTo>
                  <a:pt x="1199484" y="-184997"/>
                </a:lnTo>
                <a:lnTo>
                  <a:pt x="1189838" y="-232145"/>
                </a:lnTo>
                <a:lnTo>
                  <a:pt x="1176602" y="-277879"/>
                </a:lnTo>
                <a:lnTo>
                  <a:pt x="1159932" y="-322045"/>
                </a:lnTo>
                <a:lnTo>
                  <a:pt x="1139985" y="-364488"/>
                </a:lnTo>
                <a:lnTo>
                  <a:pt x="1116915" y="-405052"/>
                </a:lnTo>
                <a:lnTo>
                  <a:pt x="1090878" y="-443582"/>
                </a:lnTo>
                <a:lnTo>
                  <a:pt x="1062029" y="-479922"/>
                </a:lnTo>
                <a:lnTo>
                  <a:pt x="1030525" y="-513917"/>
                </a:lnTo>
                <a:lnTo>
                  <a:pt x="996521" y="-545411"/>
                </a:lnTo>
                <a:lnTo>
                  <a:pt x="960171" y="-574250"/>
                </a:lnTo>
                <a:lnTo>
                  <a:pt x="921633" y="-600278"/>
                </a:lnTo>
                <a:lnTo>
                  <a:pt x="881061" y="-623340"/>
                </a:lnTo>
                <a:lnTo>
                  <a:pt x="838610" y="-643280"/>
                </a:lnTo>
                <a:lnTo>
                  <a:pt x="794437" y="-659943"/>
                </a:lnTo>
                <a:lnTo>
                  <a:pt x="748697" y="-673173"/>
                </a:lnTo>
                <a:lnTo>
                  <a:pt x="701546" y="-682816"/>
                </a:lnTo>
                <a:lnTo>
                  <a:pt x="653138" y="-688715"/>
                </a:lnTo>
                <a:lnTo>
                  <a:pt x="603631" y="-690717"/>
                </a:lnTo>
                <a:lnTo>
                  <a:pt x="554124" y="-688715"/>
                </a:lnTo>
                <a:lnTo>
                  <a:pt x="505719" y="-682816"/>
                </a:lnTo>
                <a:lnTo>
                  <a:pt x="458571" y="-673173"/>
                </a:lnTo>
                <a:lnTo>
                  <a:pt x="412837" y="-659943"/>
                </a:lnTo>
                <a:lnTo>
                  <a:pt x="368671" y="-643280"/>
                </a:lnTo>
                <a:lnTo>
                  <a:pt x="326228" y="-623340"/>
                </a:lnTo>
                <a:lnTo>
                  <a:pt x="285664" y="-600278"/>
                </a:lnTo>
                <a:lnTo>
                  <a:pt x="247134" y="-574250"/>
                </a:lnTo>
                <a:lnTo>
                  <a:pt x="210794" y="-545411"/>
                </a:lnTo>
                <a:lnTo>
                  <a:pt x="176799" y="-513917"/>
                </a:lnTo>
                <a:lnTo>
                  <a:pt x="145305" y="-479922"/>
                </a:lnTo>
                <a:lnTo>
                  <a:pt x="116466" y="-443582"/>
                </a:lnTo>
                <a:lnTo>
                  <a:pt x="90438" y="-405052"/>
                </a:lnTo>
                <a:lnTo>
                  <a:pt x="67376" y="-364488"/>
                </a:lnTo>
                <a:lnTo>
                  <a:pt x="47436" y="-322045"/>
                </a:lnTo>
                <a:lnTo>
                  <a:pt x="30773" y="-277879"/>
                </a:lnTo>
                <a:lnTo>
                  <a:pt x="17543" y="-232145"/>
                </a:lnTo>
                <a:lnTo>
                  <a:pt x="7900" y="-184997"/>
                </a:lnTo>
                <a:lnTo>
                  <a:pt x="2001" y="-136592"/>
                </a:lnTo>
                <a:lnTo>
                  <a:pt x="0" y="-87086"/>
                </a:lnTo>
                <a:lnTo>
                  <a:pt x="2001" y="-37560"/>
                </a:lnTo>
                <a:lnTo>
                  <a:pt x="7900" y="10860"/>
                </a:lnTo>
                <a:lnTo>
                  <a:pt x="17543" y="5802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3368" y="3185795"/>
            <a:ext cx="724407" cy="724534"/>
          </a:xfrm>
          <a:custGeom>
            <a:avLst/>
            <a:gdLst/>
            <a:ahLst/>
            <a:cxnLst/>
            <a:rect l="l" t="t" r="r" b="b"/>
            <a:pathLst>
              <a:path w="724407" h="724534">
                <a:moveTo>
                  <a:pt x="0" y="362203"/>
                </a:moveTo>
                <a:lnTo>
                  <a:pt x="1200" y="391926"/>
                </a:lnTo>
                <a:lnTo>
                  <a:pt x="4741" y="420986"/>
                </a:lnTo>
                <a:lnTo>
                  <a:pt x="10527" y="449290"/>
                </a:lnTo>
                <a:lnTo>
                  <a:pt x="18466" y="476744"/>
                </a:lnTo>
                <a:lnTo>
                  <a:pt x="28465" y="503257"/>
                </a:lnTo>
                <a:lnTo>
                  <a:pt x="40431" y="528734"/>
                </a:lnTo>
                <a:lnTo>
                  <a:pt x="54270" y="553083"/>
                </a:lnTo>
                <a:lnTo>
                  <a:pt x="69888" y="576210"/>
                </a:lnTo>
                <a:lnTo>
                  <a:pt x="87193" y="598022"/>
                </a:lnTo>
                <a:lnTo>
                  <a:pt x="106092" y="618426"/>
                </a:lnTo>
                <a:lnTo>
                  <a:pt x="126491" y="637329"/>
                </a:lnTo>
                <a:lnTo>
                  <a:pt x="148297" y="654638"/>
                </a:lnTo>
                <a:lnTo>
                  <a:pt x="171416" y="670259"/>
                </a:lnTo>
                <a:lnTo>
                  <a:pt x="195756" y="684100"/>
                </a:lnTo>
                <a:lnTo>
                  <a:pt x="221224" y="696067"/>
                </a:lnTo>
                <a:lnTo>
                  <a:pt x="247725" y="706067"/>
                </a:lnTo>
                <a:lnTo>
                  <a:pt x="275166" y="714007"/>
                </a:lnTo>
                <a:lnTo>
                  <a:pt x="303456" y="719793"/>
                </a:lnTo>
                <a:lnTo>
                  <a:pt x="332499" y="723334"/>
                </a:lnTo>
                <a:lnTo>
                  <a:pt x="362204" y="724534"/>
                </a:lnTo>
                <a:lnTo>
                  <a:pt x="391908" y="723334"/>
                </a:lnTo>
                <a:lnTo>
                  <a:pt x="420951" y="719793"/>
                </a:lnTo>
                <a:lnTo>
                  <a:pt x="449241" y="714007"/>
                </a:lnTo>
                <a:lnTo>
                  <a:pt x="476682" y="706067"/>
                </a:lnTo>
                <a:lnTo>
                  <a:pt x="503183" y="696067"/>
                </a:lnTo>
                <a:lnTo>
                  <a:pt x="528651" y="684100"/>
                </a:lnTo>
                <a:lnTo>
                  <a:pt x="552991" y="670259"/>
                </a:lnTo>
                <a:lnTo>
                  <a:pt x="576110" y="654638"/>
                </a:lnTo>
                <a:lnTo>
                  <a:pt x="597916" y="637329"/>
                </a:lnTo>
                <a:lnTo>
                  <a:pt x="618315" y="618426"/>
                </a:lnTo>
                <a:lnTo>
                  <a:pt x="637214" y="598022"/>
                </a:lnTo>
                <a:lnTo>
                  <a:pt x="654519" y="576210"/>
                </a:lnTo>
                <a:lnTo>
                  <a:pt x="670137" y="553083"/>
                </a:lnTo>
                <a:lnTo>
                  <a:pt x="683976" y="528734"/>
                </a:lnTo>
                <a:lnTo>
                  <a:pt x="695942" y="503257"/>
                </a:lnTo>
                <a:lnTo>
                  <a:pt x="705941" y="476744"/>
                </a:lnTo>
                <a:lnTo>
                  <a:pt x="713880" y="449290"/>
                </a:lnTo>
                <a:lnTo>
                  <a:pt x="719666" y="420986"/>
                </a:lnTo>
                <a:lnTo>
                  <a:pt x="723207" y="391926"/>
                </a:lnTo>
                <a:lnTo>
                  <a:pt x="724407" y="362203"/>
                </a:lnTo>
                <a:lnTo>
                  <a:pt x="723207" y="332499"/>
                </a:lnTo>
                <a:lnTo>
                  <a:pt x="719666" y="303456"/>
                </a:lnTo>
                <a:lnTo>
                  <a:pt x="713880" y="275166"/>
                </a:lnTo>
                <a:lnTo>
                  <a:pt x="705941" y="247725"/>
                </a:lnTo>
                <a:lnTo>
                  <a:pt x="695942" y="221224"/>
                </a:lnTo>
                <a:lnTo>
                  <a:pt x="683976" y="195756"/>
                </a:lnTo>
                <a:lnTo>
                  <a:pt x="670137" y="171416"/>
                </a:lnTo>
                <a:lnTo>
                  <a:pt x="654519" y="148297"/>
                </a:lnTo>
                <a:lnTo>
                  <a:pt x="637214" y="126491"/>
                </a:lnTo>
                <a:lnTo>
                  <a:pt x="618315" y="106092"/>
                </a:lnTo>
                <a:lnTo>
                  <a:pt x="597916" y="87193"/>
                </a:lnTo>
                <a:lnTo>
                  <a:pt x="576110" y="69888"/>
                </a:lnTo>
                <a:lnTo>
                  <a:pt x="552991" y="54270"/>
                </a:lnTo>
                <a:lnTo>
                  <a:pt x="528651" y="40431"/>
                </a:lnTo>
                <a:lnTo>
                  <a:pt x="503183" y="28465"/>
                </a:lnTo>
                <a:lnTo>
                  <a:pt x="476682" y="18466"/>
                </a:lnTo>
                <a:lnTo>
                  <a:pt x="449241" y="10527"/>
                </a:lnTo>
                <a:lnTo>
                  <a:pt x="420951" y="4741"/>
                </a:lnTo>
                <a:lnTo>
                  <a:pt x="391908" y="1200"/>
                </a:lnTo>
                <a:lnTo>
                  <a:pt x="362204" y="0"/>
                </a:lnTo>
                <a:lnTo>
                  <a:pt x="332499" y="1200"/>
                </a:lnTo>
                <a:lnTo>
                  <a:pt x="303456" y="4741"/>
                </a:lnTo>
                <a:lnTo>
                  <a:pt x="275166" y="10527"/>
                </a:lnTo>
                <a:lnTo>
                  <a:pt x="247725" y="18466"/>
                </a:lnTo>
                <a:lnTo>
                  <a:pt x="221224" y="28465"/>
                </a:lnTo>
                <a:lnTo>
                  <a:pt x="195756" y="40431"/>
                </a:lnTo>
                <a:lnTo>
                  <a:pt x="171416" y="54270"/>
                </a:lnTo>
                <a:lnTo>
                  <a:pt x="148297" y="69888"/>
                </a:lnTo>
                <a:lnTo>
                  <a:pt x="126491" y="87193"/>
                </a:lnTo>
                <a:lnTo>
                  <a:pt x="106092" y="106092"/>
                </a:lnTo>
                <a:lnTo>
                  <a:pt x="87193" y="126491"/>
                </a:lnTo>
                <a:lnTo>
                  <a:pt x="69888" y="148297"/>
                </a:lnTo>
                <a:lnTo>
                  <a:pt x="54270" y="171416"/>
                </a:lnTo>
                <a:lnTo>
                  <a:pt x="40431" y="195756"/>
                </a:lnTo>
                <a:lnTo>
                  <a:pt x="28465" y="221224"/>
                </a:lnTo>
                <a:lnTo>
                  <a:pt x="18466" y="247725"/>
                </a:lnTo>
                <a:lnTo>
                  <a:pt x="10527" y="275166"/>
                </a:lnTo>
                <a:lnTo>
                  <a:pt x="4741" y="303456"/>
                </a:lnTo>
                <a:lnTo>
                  <a:pt x="1200" y="332499"/>
                </a:lnTo>
                <a:lnTo>
                  <a:pt x="0" y="3622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8190" y="1709039"/>
            <a:ext cx="867788" cy="1228089"/>
          </a:xfrm>
          <a:custGeom>
            <a:avLst/>
            <a:gdLst/>
            <a:ahLst/>
            <a:cxnLst/>
            <a:rect l="l" t="t" r="r" b="b"/>
            <a:pathLst>
              <a:path w="867788" h="1228089">
                <a:moveTo>
                  <a:pt x="260744" y="413083"/>
                </a:moveTo>
                <a:lnTo>
                  <a:pt x="263802" y="424468"/>
                </a:lnTo>
                <a:lnTo>
                  <a:pt x="268446" y="435804"/>
                </a:lnTo>
                <a:lnTo>
                  <a:pt x="274676" y="447091"/>
                </a:lnTo>
                <a:lnTo>
                  <a:pt x="282491" y="458332"/>
                </a:lnTo>
                <a:lnTo>
                  <a:pt x="285620" y="462280"/>
                </a:lnTo>
                <a:lnTo>
                  <a:pt x="291487" y="469090"/>
                </a:lnTo>
                <a:lnTo>
                  <a:pt x="298005" y="475929"/>
                </a:lnTo>
                <a:lnTo>
                  <a:pt x="305176" y="482797"/>
                </a:lnTo>
                <a:lnTo>
                  <a:pt x="312998" y="489695"/>
                </a:lnTo>
                <a:lnTo>
                  <a:pt x="310256" y="420103"/>
                </a:lnTo>
                <a:lnTo>
                  <a:pt x="307718" y="415544"/>
                </a:lnTo>
                <a:lnTo>
                  <a:pt x="303011" y="403106"/>
                </a:lnTo>
                <a:lnTo>
                  <a:pt x="303787" y="379245"/>
                </a:lnTo>
                <a:lnTo>
                  <a:pt x="313224" y="361725"/>
                </a:lnTo>
                <a:lnTo>
                  <a:pt x="334840" y="347629"/>
                </a:lnTo>
                <a:lnTo>
                  <a:pt x="349319" y="344696"/>
                </a:lnTo>
                <a:lnTo>
                  <a:pt x="359979" y="344354"/>
                </a:lnTo>
                <a:lnTo>
                  <a:pt x="371965" y="345169"/>
                </a:lnTo>
                <a:lnTo>
                  <a:pt x="385285" y="347137"/>
                </a:lnTo>
                <a:lnTo>
                  <a:pt x="399948" y="350255"/>
                </a:lnTo>
                <a:lnTo>
                  <a:pt x="419730" y="355612"/>
                </a:lnTo>
                <a:lnTo>
                  <a:pt x="440127" y="362273"/>
                </a:lnTo>
                <a:lnTo>
                  <a:pt x="462672" y="370654"/>
                </a:lnTo>
                <a:lnTo>
                  <a:pt x="487371" y="380738"/>
                </a:lnTo>
                <a:lnTo>
                  <a:pt x="500530" y="386412"/>
                </a:lnTo>
                <a:lnTo>
                  <a:pt x="514229" y="392505"/>
                </a:lnTo>
                <a:lnTo>
                  <a:pt x="528470" y="399014"/>
                </a:lnTo>
                <a:lnTo>
                  <a:pt x="543523" y="406148"/>
                </a:lnTo>
                <a:lnTo>
                  <a:pt x="557043" y="412733"/>
                </a:lnTo>
                <a:lnTo>
                  <a:pt x="569894" y="419173"/>
                </a:lnTo>
                <a:lnTo>
                  <a:pt x="582074" y="425469"/>
                </a:lnTo>
                <a:lnTo>
                  <a:pt x="604419" y="437640"/>
                </a:lnTo>
                <a:lnTo>
                  <a:pt x="624073" y="449263"/>
                </a:lnTo>
                <a:lnTo>
                  <a:pt x="641030" y="460358"/>
                </a:lnTo>
                <a:lnTo>
                  <a:pt x="654754" y="470342"/>
                </a:lnTo>
                <a:lnTo>
                  <a:pt x="666105" y="479632"/>
                </a:lnTo>
                <a:lnTo>
                  <a:pt x="683407" y="497324"/>
                </a:lnTo>
                <a:lnTo>
                  <a:pt x="691893" y="510286"/>
                </a:lnTo>
                <a:lnTo>
                  <a:pt x="696601" y="522723"/>
                </a:lnTo>
                <a:lnTo>
                  <a:pt x="697905" y="534817"/>
                </a:lnTo>
                <a:lnTo>
                  <a:pt x="695824" y="546584"/>
                </a:lnTo>
                <a:lnTo>
                  <a:pt x="686388" y="564104"/>
                </a:lnTo>
                <a:lnTo>
                  <a:pt x="664772" y="578200"/>
                </a:lnTo>
                <a:lnTo>
                  <a:pt x="650276" y="581088"/>
                </a:lnTo>
                <a:lnTo>
                  <a:pt x="639586" y="581419"/>
                </a:lnTo>
                <a:lnTo>
                  <a:pt x="627570" y="580613"/>
                </a:lnTo>
                <a:lnTo>
                  <a:pt x="614231" y="578661"/>
                </a:lnTo>
                <a:lnTo>
                  <a:pt x="599575" y="575556"/>
                </a:lnTo>
                <a:lnTo>
                  <a:pt x="579886" y="570218"/>
                </a:lnTo>
                <a:lnTo>
                  <a:pt x="559496" y="563556"/>
                </a:lnTo>
                <a:lnTo>
                  <a:pt x="536961" y="555167"/>
                </a:lnTo>
                <a:lnTo>
                  <a:pt x="512274" y="545063"/>
                </a:lnTo>
                <a:lnTo>
                  <a:pt x="499121" y="539370"/>
                </a:lnTo>
                <a:lnTo>
                  <a:pt x="485428" y="533254"/>
                </a:lnTo>
                <a:lnTo>
                  <a:pt x="471195" y="526714"/>
                </a:lnTo>
                <a:lnTo>
                  <a:pt x="456082" y="519582"/>
                </a:lnTo>
                <a:lnTo>
                  <a:pt x="442556" y="513012"/>
                </a:lnTo>
                <a:lnTo>
                  <a:pt x="429700" y="506580"/>
                </a:lnTo>
                <a:lnTo>
                  <a:pt x="417515" y="500284"/>
                </a:lnTo>
                <a:lnTo>
                  <a:pt x="395163" y="488109"/>
                </a:lnTo>
                <a:lnTo>
                  <a:pt x="375504" y="476494"/>
                </a:lnTo>
                <a:lnTo>
                  <a:pt x="358545" y="465443"/>
                </a:lnTo>
                <a:lnTo>
                  <a:pt x="361880" y="524628"/>
                </a:lnTo>
                <a:lnTo>
                  <a:pt x="385989" y="538813"/>
                </a:lnTo>
                <a:lnTo>
                  <a:pt x="412698" y="553122"/>
                </a:lnTo>
                <a:lnTo>
                  <a:pt x="427027" y="560324"/>
                </a:lnTo>
                <a:lnTo>
                  <a:pt x="442006" y="567556"/>
                </a:lnTo>
                <a:lnTo>
                  <a:pt x="464699" y="578048"/>
                </a:lnTo>
                <a:lnTo>
                  <a:pt x="479632" y="584626"/>
                </a:lnTo>
                <a:lnTo>
                  <a:pt x="508166" y="596347"/>
                </a:lnTo>
                <a:lnTo>
                  <a:pt x="534928" y="606155"/>
                </a:lnTo>
                <a:lnTo>
                  <a:pt x="559915" y="614050"/>
                </a:lnTo>
                <a:lnTo>
                  <a:pt x="583129" y="620032"/>
                </a:lnTo>
                <a:lnTo>
                  <a:pt x="604569" y="624101"/>
                </a:lnTo>
                <a:lnTo>
                  <a:pt x="624236" y="626257"/>
                </a:lnTo>
                <a:lnTo>
                  <a:pt x="633404" y="626618"/>
                </a:lnTo>
                <a:lnTo>
                  <a:pt x="637918" y="626618"/>
                </a:lnTo>
                <a:lnTo>
                  <a:pt x="667309" y="623187"/>
                </a:lnTo>
                <a:lnTo>
                  <a:pt x="691990" y="613778"/>
                </a:lnTo>
                <a:lnTo>
                  <a:pt x="711950" y="598369"/>
                </a:lnTo>
                <a:lnTo>
                  <a:pt x="727179" y="576941"/>
                </a:lnTo>
                <a:lnTo>
                  <a:pt x="735212" y="558716"/>
                </a:lnTo>
                <a:lnTo>
                  <a:pt x="740147" y="535570"/>
                </a:lnTo>
                <a:lnTo>
                  <a:pt x="740244" y="524066"/>
                </a:lnTo>
                <a:lnTo>
                  <a:pt x="738762" y="512610"/>
                </a:lnTo>
                <a:lnTo>
                  <a:pt x="731058" y="489843"/>
                </a:lnTo>
                <a:lnTo>
                  <a:pt x="717035" y="467276"/>
                </a:lnTo>
                <a:lnTo>
                  <a:pt x="701609" y="449819"/>
                </a:lnTo>
                <a:lnTo>
                  <a:pt x="686617" y="436088"/>
                </a:lnTo>
                <a:lnTo>
                  <a:pt x="669017" y="422229"/>
                </a:lnTo>
                <a:lnTo>
                  <a:pt x="648808" y="408244"/>
                </a:lnTo>
                <a:lnTo>
                  <a:pt x="625990" y="394131"/>
                </a:lnTo>
                <a:lnTo>
                  <a:pt x="600563" y="379891"/>
                </a:lnTo>
                <a:lnTo>
                  <a:pt x="572528" y="365524"/>
                </a:lnTo>
                <a:lnTo>
                  <a:pt x="557532" y="358292"/>
                </a:lnTo>
                <a:lnTo>
                  <a:pt x="534799" y="347777"/>
                </a:lnTo>
                <a:lnTo>
                  <a:pt x="519878" y="341196"/>
                </a:lnTo>
                <a:lnTo>
                  <a:pt x="491359" y="329469"/>
                </a:lnTo>
                <a:lnTo>
                  <a:pt x="464607" y="319658"/>
                </a:lnTo>
                <a:lnTo>
                  <a:pt x="439623" y="311762"/>
                </a:lnTo>
                <a:lnTo>
                  <a:pt x="416408" y="305782"/>
                </a:lnTo>
                <a:lnTo>
                  <a:pt x="394965" y="301717"/>
                </a:lnTo>
                <a:lnTo>
                  <a:pt x="375295" y="299567"/>
                </a:lnTo>
                <a:lnTo>
                  <a:pt x="366125" y="299210"/>
                </a:lnTo>
                <a:lnTo>
                  <a:pt x="361693" y="299212"/>
                </a:lnTo>
                <a:lnTo>
                  <a:pt x="332286" y="302644"/>
                </a:lnTo>
                <a:lnTo>
                  <a:pt x="307595" y="312053"/>
                </a:lnTo>
                <a:lnTo>
                  <a:pt x="287630" y="327450"/>
                </a:lnTo>
                <a:lnTo>
                  <a:pt x="272401" y="348842"/>
                </a:lnTo>
                <a:lnTo>
                  <a:pt x="264367" y="367008"/>
                </a:lnTo>
                <a:lnTo>
                  <a:pt x="259384" y="390156"/>
                </a:lnTo>
                <a:lnTo>
                  <a:pt x="259271" y="401647"/>
                </a:lnTo>
                <a:lnTo>
                  <a:pt x="260744" y="413083"/>
                </a:lnTo>
                <a:close/>
              </a:path>
              <a:path w="867788" h="1228089">
                <a:moveTo>
                  <a:pt x="131955" y="689273"/>
                </a:moveTo>
                <a:lnTo>
                  <a:pt x="135002" y="700661"/>
                </a:lnTo>
                <a:lnTo>
                  <a:pt x="139632" y="712006"/>
                </a:lnTo>
                <a:lnTo>
                  <a:pt x="145844" y="723309"/>
                </a:lnTo>
                <a:lnTo>
                  <a:pt x="153639" y="734573"/>
                </a:lnTo>
                <a:lnTo>
                  <a:pt x="156842" y="738632"/>
                </a:lnTo>
                <a:lnTo>
                  <a:pt x="162709" y="745421"/>
                </a:lnTo>
                <a:lnTo>
                  <a:pt x="169227" y="752243"/>
                </a:lnTo>
                <a:lnTo>
                  <a:pt x="176394" y="759096"/>
                </a:lnTo>
                <a:lnTo>
                  <a:pt x="184213" y="765981"/>
                </a:lnTo>
                <a:lnTo>
                  <a:pt x="181418" y="696381"/>
                </a:lnTo>
                <a:lnTo>
                  <a:pt x="178813" y="691769"/>
                </a:lnTo>
                <a:lnTo>
                  <a:pt x="174183" y="679320"/>
                </a:lnTo>
                <a:lnTo>
                  <a:pt x="175019" y="655438"/>
                </a:lnTo>
                <a:lnTo>
                  <a:pt x="184390" y="637950"/>
                </a:lnTo>
                <a:lnTo>
                  <a:pt x="206058" y="623854"/>
                </a:lnTo>
                <a:lnTo>
                  <a:pt x="220541" y="620921"/>
                </a:lnTo>
                <a:lnTo>
                  <a:pt x="231201" y="620579"/>
                </a:lnTo>
                <a:lnTo>
                  <a:pt x="243187" y="621394"/>
                </a:lnTo>
                <a:lnTo>
                  <a:pt x="256507" y="623362"/>
                </a:lnTo>
                <a:lnTo>
                  <a:pt x="271170" y="626480"/>
                </a:lnTo>
                <a:lnTo>
                  <a:pt x="290948" y="631836"/>
                </a:lnTo>
                <a:lnTo>
                  <a:pt x="311337" y="638498"/>
                </a:lnTo>
                <a:lnTo>
                  <a:pt x="333873" y="646887"/>
                </a:lnTo>
                <a:lnTo>
                  <a:pt x="358560" y="656991"/>
                </a:lnTo>
                <a:lnTo>
                  <a:pt x="371713" y="662684"/>
                </a:lnTo>
                <a:lnTo>
                  <a:pt x="385405" y="668800"/>
                </a:lnTo>
                <a:lnTo>
                  <a:pt x="399639" y="675340"/>
                </a:lnTo>
                <a:lnTo>
                  <a:pt x="414760" y="682475"/>
                </a:lnTo>
                <a:lnTo>
                  <a:pt x="428288" y="689041"/>
                </a:lnTo>
                <a:lnTo>
                  <a:pt x="441139" y="695467"/>
                </a:lnTo>
                <a:lnTo>
                  <a:pt x="453315" y="701755"/>
                </a:lnTo>
                <a:lnTo>
                  <a:pt x="475644" y="713921"/>
                </a:lnTo>
                <a:lnTo>
                  <a:pt x="495281" y="725551"/>
                </a:lnTo>
                <a:lnTo>
                  <a:pt x="512230" y="736656"/>
                </a:lnTo>
                <a:lnTo>
                  <a:pt x="525844" y="746554"/>
                </a:lnTo>
                <a:lnTo>
                  <a:pt x="537211" y="755833"/>
                </a:lnTo>
                <a:lnTo>
                  <a:pt x="554569" y="773505"/>
                </a:lnTo>
                <a:lnTo>
                  <a:pt x="563115" y="786511"/>
                </a:lnTo>
                <a:lnTo>
                  <a:pt x="567767" y="798948"/>
                </a:lnTo>
                <a:lnTo>
                  <a:pt x="569086" y="811042"/>
                </a:lnTo>
                <a:lnTo>
                  <a:pt x="567038" y="822809"/>
                </a:lnTo>
                <a:lnTo>
                  <a:pt x="557625" y="840307"/>
                </a:lnTo>
                <a:lnTo>
                  <a:pt x="535999" y="854395"/>
                </a:lnTo>
                <a:lnTo>
                  <a:pt x="521434" y="857358"/>
                </a:lnTo>
                <a:lnTo>
                  <a:pt x="510784" y="857700"/>
                </a:lnTo>
                <a:lnTo>
                  <a:pt x="498787" y="856885"/>
                </a:lnTo>
                <a:lnTo>
                  <a:pt x="485445" y="854917"/>
                </a:lnTo>
                <a:lnTo>
                  <a:pt x="470763" y="851799"/>
                </a:lnTo>
                <a:lnTo>
                  <a:pt x="451008" y="846442"/>
                </a:lnTo>
                <a:lnTo>
                  <a:pt x="430636" y="839781"/>
                </a:lnTo>
                <a:lnTo>
                  <a:pt x="408082" y="831400"/>
                </a:lnTo>
                <a:lnTo>
                  <a:pt x="383360" y="821316"/>
                </a:lnTo>
                <a:lnTo>
                  <a:pt x="370190" y="815642"/>
                </a:lnTo>
                <a:lnTo>
                  <a:pt x="356482" y="809549"/>
                </a:lnTo>
                <a:lnTo>
                  <a:pt x="342237" y="803040"/>
                </a:lnTo>
                <a:lnTo>
                  <a:pt x="327175" y="795900"/>
                </a:lnTo>
                <a:lnTo>
                  <a:pt x="313654" y="789310"/>
                </a:lnTo>
                <a:lnTo>
                  <a:pt x="300807" y="782865"/>
                </a:lnTo>
                <a:lnTo>
                  <a:pt x="288636" y="776563"/>
                </a:lnTo>
                <a:lnTo>
                  <a:pt x="266314" y="764383"/>
                </a:lnTo>
                <a:lnTo>
                  <a:pt x="246683" y="752751"/>
                </a:lnTo>
                <a:lnTo>
                  <a:pt x="229736" y="741649"/>
                </a:lnTo>
                <a:lnTo>
                  <a:pt x="233085" y="800885"/>
                </a:lnTo>
                <a:lnTo>
                  <a:pt x="257205" y="815069"/>
                </a:lnTo>
                <a:lnTo>
                  <a:pt x="283942" y="829381"/>
                </a:lnTo>
                <a:lnTo>
                  <a:pt x="298293" y="836585"/>
                </a:lnTo>
                <a:lnTo>
                  <a:pt x="313299" y="843820"/>
                </a:lnTo>
                <a:lnTo>
                  <a:pt x="335929" y="854277"/>
                </a:lnTo>
                <a:lnTo>
                  <a:pt x="350866" y="860858"/>
                </a:lnTo>
                <a:lnTo>
                  <a:pt x="379402" y="872585"/>
                </a:lnTo>
                <a:lnTo>
                  <a:pt x="406155" y="882396"/>
                </a:lnTo>
                <a:lnTo>
                  <a:pt x="431130" y="890292"/>
                </a:lnTo>
                <a:lnTo>
                  <a:pt x="454329" y="896272"/>
                </a:lnTo>
                <a:lnTo>
                  <a:pt x="475757" y="900337"/>
                </a:lnTo>
                <a:lnTo>
                  <a:pt x="495415" y="902487"/>
                </a:lnTo>
                <a:lnTo>
                  <a:pt x="504582" y="902844"/>
                </a:lnTo>
                <a:lnTo>
                  <a:pt x="509013" y="902843"/>
                </a:lnTo>
                <a:lnTo>
                  <a:pt x="538448" y="899416"/>
                </a:lnTo>
                <a:lnTo>
                  <a:pt x="563130" y="890025"/>
                </a:lnTo>
                <a:lnTo>
                  <a:pt x="583092" y="874660"/>
                </a:lnTo>
                <a:lnTo>
                  <a:pt x="598360" y="853310"/>
                </a:lnTo>
                <a:lnTo>
                  <a:pt x="606428" y="835052"/>
                </a:lnTo>
                <a:lnTo>
                  <a:pt x="611361" y="811911"/>
                </a:lnTo>
                <a:lnTo>
                  <a:pt x="611460" y="800420"/>
                </a:lnTo>
                <a:lnTo>
                  <a:pt x="609981" y="788980"/>
                </a:lnTo>
                <a:lnTo>
                  <a:pt x="602281" y="766237"/>
                </a:lnTo>
                <a:lnTo>
                  <a:pt x="588254" y="743659"/>
                </a:lnTo>
                <a:lnTo>
                  <a:pt x="572739" y="726036"/>
                </a:lnTo>
                <a:lnTo>
                  <a:pt x="557770" y="712298"/>
                </a:lnTo>
                <a:lnTo>
                  <a:pt x="540179" y="698432"/>
                </a:lnTo>
                <a:lnTo>
                  <a:pt x="519969" y="684439"/>
                </a:lnTo>
                <a:lnTo>
                  <a:pt x="497141" y="670318"/>
                </a:lnTo>
                <a:lnTo>
                  <a:pt x="471697" y="656070"/>
                </a:lnTo>
                <a:lnTo>
                  <a:pt x="443639" y="641694"/>
                </a:lnTo>
                <a:lnTo>
                  <a:pt x="428630" y="634459"/>
                </a:lnTo>
                <a:lnTo>
                  <a:pt x="406021" y="624002"/>
                </a:lnTo>
                <a:lnTo>
                  <a:pt x="391100" y="617421"/>
                </a:lnTo>
                <a:lnTo>
                  <a:pt x="362581" y="605694"/>
                </a:lnTo>
                <a:lnTo>
                  <a:pt x="335829" y="595883"/>
                </a:lnTo>
                <a:lnTo>
                  <a:pt x="310845" y="587987"/>
                </a:lnTo>
                <a:lnTo>
                  <a:pt x="287630" y="582007"/>
                </a:lnTo>
                <a:lnTo>
                  <a:pt x="266187" y="577942"/>
                </a:lnTo>
                <a:lnTo>
                  <a:pt x="246517" y="575792"/>
                </a:lnTo>
                <a:lnTo>
                  <a:pt x="237347" y="575435"/>
                </a:lnTo>
                <a:lnTo>
                  <a:pt x="232915" y="575437"/>
                </a:lnTo>
                <a:lnTo>
                  <a:pt x="203508" y="578869"/>
                </a:lnTo>
                <a:lnTo>
                  <a:pt x="178817" y="588278"/>
                </a:lnTo>
                <a:lnTo>
                  <a:pt x="158852" y="603675"/>
                </a:lnTo>
                <a:lnTo>
                  <a:pt x="143623" y="625067"/>
                </a:lnTo>
                <a:lnTo>
                  <a:pt x="135593" y="643222"/>
                </a:lnTo>
                <a:lnTo>
                  <a:pt x="130609" y="666352"/>
                </a:lnTo>
                <a:lnTo>
                  <a:pt x="130491" y="677837"/>
                </a:lnTo>
                <a:lnTo>
                  <a:pt x="131955" y="689273"/>
                </a:lnTo>
                <a:close/>
              </a:path>
              <a:path w="867788" h="1228089">
                <a:moveTo>
                  <a:pt x="43730" y="953787"/>
                </a:moveTo>
                <a:lnTo>
                  <a:pt x="44003" y="941789"/>
                </a:lnTo>
                <a:lnTo>
                  <a:pt x="46909" y="929926"/>
                </a:lnTo>
                <a:lnTo>
                  <a:pt x="56644" y="911924"/>
                </a:lnTo>
                <a:lnTo>
                  <a:pt x="65630" y="902889"/>
                </a:lnTo>
                <a:lnTo>
                  <a:pt x="76645" y="896296"/>
                </a:lnTo>
                <a:lnTo>
                  <a:pt x="85341" y="893190"/>
                </a:lnTo>
                <a:lnTo>
                  <a:pt x="95747" y="891357"/>
                </a:lnTo>
                <a:lnTo>
                  <a:pt x="107039" y="891372"/>
                </a:lnTo>
                <a:lnTo>
                  <a:pt x="119213" y="893235"/>
                </a:lnTo>
                <a:lnTo>
                  <a:pt x="132262" y="896948"/>
                </a:lnTo>
                <a:lnTo>
                  <a:pt x="145793" y="902335"/>
                </a:lnTo>
                <a:lnTo>
                  <a:pt x="156981" y="908370"/>
                </a:lnTo>
                <a:lnTo>
                  <a:pt x="167620" y="915190"/>
                </a:lnTo>
                <a:lnTo>
                  <a:pt x="177714" y="922797"/>
                </a:lnTo>
                <a:lnTo>
                  <a:pt x="187265" y="931195"/>
                </a:lnTo>
                <a:lnTo>
                  <a:pt x="196275" y="940385"/>
                </a:lnTo>
                <a:lnTo>
                  <a:pt x="204749" y="950371"/>
                </a:lnTo>
                <a:lnTo>
                  <a:pt x="216092" y="966008"/>
                </a:lnTo>
                <a:lnTo>
                  <a:pt x="222907" y="976148"/>
                </a:lnTo>
                <a:lnTo>
                  <a:pt x="229613" y="986609"/>
                </a:lnTo>
                <a:lnTo>
                  <a:pt x="236213" y="997395"/>
                </a:lnTo>
                <a:lnTo>
                  <a:pt x="242708" y="1008513"/>
                </a:lnTo>
                <a:lnTo>
                  <a:pt x="249101" y="1019969"/>
                </a:lnTo>
                <a:lnTo>
                  <a:pt x="255392" y="1031767"/>
                </a:lnTo>
                <a:lnTo>
                  <a:pt x="263324" y="1047145"/>
                </a:lnTo>
                <a:lnTo>
                  <a:pt x="269131" y="1058122"/>
                </a:lnTo>
                <a:lnTo>
                  <a:pt x="275100" y="1069129"/>
                </a:lnTo>
                <a:lnTo>
                  <a:pt x="281235" y="1080167"/>
                </a:lnTo>
                <a:lnTo>
                  <a:pt x="287536" y="1091239"/>
                </a:lnTo>
                <a:lnTo>
                  <a:pt x="294004" y="1102348"/>
                </a:lnTo>
                <a:lnTo>
                  <a:pt x="300642" y="1113497"/>
                </a:lnTo>
                <a:lnTo>
                  <a:pt x="307450" y="1124689"/>
                </a:lnTo>
                <a:lnTo>
                  <a:pt x="315189" y="1136805"/>
                </a:lnTo>
                <a:lnTo>
                  <a:pt x="322274" y="1147073"/>
                </a:lnTo>
                <a:lnTo>
                  <a:pt x="329734" y="1157162"/>
                </a:lnTo>
                <a:lnTo>
                  <a:pt x="337566" y="1167071"/>
                </a:lnTo>
                <a:lnTo>
                  <a:pt x="345772" y="1176798"/>
                </a:lnTo>
                <a:lnTo>
                  <a:pt x="354348" y="1186339"/>
                </a:lnTo>
                <a:lnTo>
                  <a:pt x="363294" y="1195693"/>
                </a:lnTo>
                <a:lnTo>
                  <a:pt x="372610" y="1204858"/>
                </a:lnTo>
                <a:lnTo>
                  <a:pt x="378838" y="1210690"/>
                </a:lnTo>
                <a:lnTo>
                  <a:pt x="416049" y="1228089"/>
                </a:lnTo>
                <a:lnTo>
                  <a:pt x="514601" y="1016888"/>
                </a:lnTo>
                <a:lnTo>
                  <a:pt x="477390" y="999489"/>
                </a:lnTo>
                <a:lnTo>
                  <a:pt x="398015" y="1169797"/>
                </a:lnTo>
                <a:lnTo>
                  <a:pt x="388748" y="1159001"/>
                </a:lnTo>
                <a:lnTo>
                  <a:pt x="379905" y="1148320"/>
                </a:lnTo>
                <a:lnTo>
                  <a:pt x="371484" y="1137753"/>
                </a:lnTo>
                <a:lnTo>
                  <a:pt x="363483" y="1127301"/>
                </a:lnTo>
                <a:lnTo>
                  <a:pt x="355898" y="1116965"/>
                </a:lnTo>
                <a:lnTo>
                  <a:pt x="348729" y="1106747"/>
                </a:lnTo>
                <a:lnTo>
                  <a:pt x="341971" y="1096646"/>
                </a:lnTo>
                <a:lnTo>
                  <a:pt x="335623" y="1086663"/>
                </a:lnTo>
                <a:lnTo>
                  <a:pt x="329682" y="1076800"/>
                </a:lnTo>
                <a:lnTo>
                  <a:pt x="325625" y="1069721"/>
                </a:lnTo>
                <a:lnTo>
                  <a:pt x="318974" y="1057622"/>
                </a:lnTo>
                <a:lnTo>
                  <a:pt x="312564" y="1045763"/>
                </a:lnTo>
                <a:lnTo>
                  <a:pt x="306398" y="1034145"/>
                </a:lnTo>
                <a:lnTo>
                  <a:pt x="300477" y="1022767"/>
                </a:lnTo>
                <a:lnTo>
                  <a:pt x="294802" y="1011629"/>
                </a:lnTo>
                <a:lnTo>
                  <a:pt x="289376" y="1000731"/>
                </a:lnTo>
                <a:lnTo>
                  <a:pt x="284200" y="990074"/>
                </a:lnTo>
                <a:lnTo>
                  <a:pt x="280413" y="982090"/>
                </a:lnTo>
                <a:lnTo>
                  <a:pt x="274468" y="970047"/>
                </a:lnTo>
                <a:lnTo>
                  <a:pt x="268306" y="958430"/>
                </a:lnTo>
                <a:lnTo>
                  <a:pt x="261924" y="947236"/>
                </a:lnTo>
                <a:lnTo>
                  <a:pt x="255319" y="936464"/>
                </a:lnTo>
                <a:lnTo>
                  <a:pt x="248488" y="926110"/>
                </a:lnTo>
                <a:lnTo>
                  <a:pt x="241429" y="916171"/>
                </a:lnTo>
                <a:lnTo>
                  <a:pt x="229843" y="901821"/>
                </a:lnTo>
                <a:lnTo>
                  <a:pt x="221252" y="893075"/>
                </a:lnTo>
                <a:lnTo>
                  <a:pt x="211842" y="884864"/>
                </a:lnTo>
                <a:lnTo>
                  <a:pt x="201612" y="877188"/>
                </a:lnTo>
                <a:lnTo>
                  <a:pt x="190563" y="870052"/>
                </a:lnTo>
                <a:lnTo>
                  <a:pt x="178695" y="863458"/>
                </a:lnTo>
                <a:lnTo>
                  <a:pt x="159118" y="854837"/>
                </a:lnTo>
                <a:lnTo>
                  <a:pt x="145835" y="850324"/>
                </a:lnTo>
                <a:lnTo>
                  <a:pt x="132999" y="847011"/>
                </a:lnTo>
                <a:lnTo>
                  <a:pt x="120609" y="844899"/>
                </a:lnTo>
                <a:lnTo>
                  <a:pt x="108669" y="843987"/>
                </a:lnTo>
                <a:lnTo>
                  <a:pt x="97178" y="844276"/>
                </a:lnTo>
                <a:lnTo>
                  <a:pt x="86140" y="845766"/>
                </a:lnTo>
                <a:lnTo>
                  <a:pt x="75554" y="848456"/>
                </a:lnTo>
                <a:lnTo>
                  <a:pt x="62824" y="853436"/>
                </a:lnTo>
                <a:lnTo>
                  <a:pt x="51861" y="859515"/>
                </a:lnTo>
                <a:lnTo>
                  <a:pt x="41788" y="866974"/>
                </a:lnTo>
                <a:lnTo>
                  <a:pt x="32607" y="875810"/>
                </a:lnTo>
                <a:lnTo>
                  <a:pt x="24320" y="886022"/>
                </a:lnTo>
                <a:lnTo>
                  <a:pt x="16931" y="897607"/>
                </a:lnTo>
                <a:lnTo>
                  <a:pt x="11935" y="907288"/>
                </a:lnTo>
                <a:lnTo>
                  <a:pt x="6680" y="919190"/>
                </a:lnTo>
                <a:lnTo>
                  <a:pt x="2940" y="931173"/>
                </a:lnTo>
                <a:lnTo>
                  <a:pt x="714" y="943236"/>
                </a:lnTo>
                <a:lnTo>
                  <a:pt x="0" y="955378"/>
                </a:lnTo>
                <a:lnTo>
                  <a:pt x="794" y="967601"/>
                </a:lnTo>
                <a:lnTo>
                  <a:pt x="3095" y="979903"/>
                </a:lnTo>
                <a:lnTo>
                  <a:pt x="6474" y="991108"/>
                </a:lnTo>
                <a:lnTo>
                  <a:pt x="10320" y="1000053"/>
                </a:lnTo>
                <a:lnTo>
                  <a:pt x="15445" y="1008939"/>
                </a:lnTo>
                <a:lnTo>
                  <a:pt x="21848" y="1017764"/>
                </a:lnTo>
                <a:lnTo>
                  <a:pt x="29526" y="1026528"/>
                </a:lnTo>
                <a:lnTo>
                  <a:pt x="38478" y="1035229"/>
                </a:lnTo>
                <a:lnTo>
                  <a:pt x="48702" y="1043866"/>
                </a:lnTo>
                <a:lnTo>
                  <a:pt x="60197" y="1052440"/>
                </a:lnTo>
                <a:lnTo>
                  <a:pt x="72961" y="1060948"/>
                </a:lnTo>
                <a:lnTo>
                  <a:pt x="86991" y="1069390"/>
                </a:lnTo>
                <a:lnTo>
                  <a:pt x="94612" y="1073658"/>
                </a:lnTo>
                <a:lnTo>
                  <a:pt x="113789" y="1032763"/>
                </a:lnTo>
                <a:lnTo>
                  <a:pt x="99762" y="1024634"/>
                </a:lnTo>
                <a:lnTo>
                  <a:pt x="87347" y="1016421"/>
                </a:lnTo>
                <a:lnTo>
                  <a:pt x="76537" y="1008130"/>
                </a:lnTo>
                <a:lnTo>
                  <a:pt x="67327" y="999766"/>
                </a:lnTo>
                <a:lnTo>
                  <a:pt x="59712" y="991335"/>
                </a:lnTo>
                <a:lnTo>
                  <a:pt x="53687" y="982843"/>
                </a:lnTo>
                <a:lnTo>
                  <a:pt x="51051" y="978153"/>
                </a:lnTo>
                <a:lnTo>
                  <a:pt x="46082" y="965911"/>
                </a:lnTo>
                <a:lnTo>
                  <a:pt x="43730" y="953787"/>
                </a:lnTo>
                <a:close/>
              </a:path>
              <a:path w="867788" h="1228089">
                <a:moveTo>
                  <a:pt x="181418" y="696381"/>
                </a:moveTo>
                <a:lnTo>
                  <a:pt x="184213" y="765981"/>
                </a:lnTo>
                <a:lnTo>
                  <a:pt x="192683" y="772898"/>
                </a:lnTo>
                <a:lnTo>
                  <a:pt x="201805" y="779847"/>
                </a:lnTo>
                <a:lnTo>
                  <a:pt x="211579" y="786828"/>
                </a:lnTo>
                <a:lnTo>
                  <a:pt x="222006" y="793840"/>
                </a:lnTo>
                <a:lnTo>
                  <a:pt x="233085" y="800885"/>
                </a:lnTo>
                <a:lnTo>
                  <a:pt x="229736" y="741649"/>
                </a:lnTo>
                <a:lnTo>
                  <a:pt x="229232" y="741299"/>
                </a:lnTo>
                <a:lnTo>
                  <a:pt x="216095" y="731725"/>
                </a:lnTo>
                <a:lnTo>
                  <a:pt x="204749" y="722446"/>
                </a:lnTo>
                <a:lnTo>
                  <a:pt x="195191" y="713462"/>
                </a:lnTo>
                <a:lnTo>
                  <a:pt x="187415" y="704774"/>
                </a:lnTo>
                <a:lnTo>
                  <a:pt x="181418" y="696381"/>
                </a:lnTo>
                <a:close/>
              </a:path>
              <a:path w="867788" h="1228089">
                <a:moveTo>
                  <a:pt x="310256" y="420103"/>
                </a:moveTo>
                <a:lnTo>
                  <a:pt x="312998" y="489695"/>
                </a:lnTo>
                <a:lnTo>
                  <a:pt x="321472" y="496621"/>
                </a:lnTo>
                <a:lnTo>
                  <a:pt x="330598" y="503578"/>
                </a:lnTo>
                <a:lnTo>
                  <a:pt x="340374" y="510565"/>
                </a:lnTo>
                <a:lnTo>
                  <a:pt x="350802" y="517581"/>
                </a:lnTo>
                <a:lnTo>
                  <a:pt x="361880" y="524628"/>
                </a:lnTo>
                <a:lnTo>
                  <a:pt x="358545" y="465443"/>
                </a:lnTo>
                <a:lnTo>
                  <a:pt x="358010" y="465074"/>
                </a:lnTo>
                <a:lnTo>
                  <a:pt x="344858" y="455487"/>
                </a:lnTo>
                <a:lnTo>
                  <a:pt x="333506" y="446197"/>
                </a:lnTo>
                <a:lnTo>
                  <a:pt x="323955" y="437203"/>
                </a:lnTo>
                <a:lnTo>
                  <a:pt x="316205" y="428505"/>
                </a:lnTo>
                <a:lnTo>
                  <a:pt x="310256" y="420103"/>
                </a:lnTo>
                <a:close/>
              </a:path>
              <a:path w="867788" h="1228089">
                <a:moveTo>
                  <a:pt x="589404" y="278764"/>
                </a:moveTo>
                <a:lnTo>
                  <a:pt x="611756" y="247014"/>
                </a:lnTo>
                <a:lnTo>
                  <a:pt x="603106" y="237340"/>
                </a:lnTo>
                <a:lnTo>
                  <a:pt x="596505" y="226500"/>
                </a:lnTo>
                <a:lnTo>
                  <a:pt x="591932" y="214473"/>
                </a:lnTo>
                <a:lnTo>
                  <a:pt x="591055" y="211074"/>
                </a:lnTo>
                <a:lnTo>
                  <a:pt x="589235" y="198498"/>
                </a:lnTo>
                <a:lnTo>
                  <a:pt x="589929" y="186150"/>
                </a:lnTo>
                <a:lnTo>
                  <a:pt x="593117" y="174047"/>
                </a:lnTo>
                <a:lnTo>
                  <a:pt x="601031" y="158984"/>
                </a:lnTo>
                <a:lnTo>
                  <a:pt x="609724" y="150087"/>
                </a:lnTo>
                <a:lnTo>
                  <a:pt x="620828" y="143352"/>
                </a:lnTo>
                <a:lnTo>
                  <a:pt x="634352" y="138768"/>
                </a:lnTo>
                <a:lnTo>
                  <a:pt x="647119" y="136883"/>
                </a:lnTo>
                <a:lnTo>
                  <a:pt x="656899" y="136963"/>
                </a:lnTo>
                <a:lnTo>
                  <a:pt x="667638" y="138160"/>
                </a:lnTo>
                <a:lnTo>
                  <a:pt x="679335" y="140470"/>
                </a:lnTo>
                <a:lnTo>
                  <a:pt x="691987" y="143891"/>
                </a:lnTo>
                <a:lnTo>
                  <a:pt x="705595" y="148418"/>
                </a:lnTo>
                <a:lnTo>
                  <a:pt x="720155" y="154049"/>
                </a:lnTo>
                <a:lnTo>
                  <a:pt x="733422" y="159765"/>
                </a:lnTo>
                <a:lnTo>
                  <a:pt x="747672" y="166953"/>
                </a:lnTo>
                <a:lnTo>
                  <a:pt x="760701" y="174291"/>
                </a:lnTo>
                <a:lnTo>
                  <a:pt x="772513" y="181778"/>
                </a:lnTo>
                <a:lnTo>
                  <a:pt x="783109" y="189414"/>
                </a:lnTo>
                <a:lnTo>
                  <a:pt x="792490" y="197200"/>
                </a:lnTo>
                <a:lnTo>
                  <a:pt x="800658" y="205135"/>
                </a:lnTo>
                <a:lnTo>
                  <a:pt x="807614" y="213220"/>
                </a:lnTo>
                <a:lnTo>
                  <a:pt x="812416" y="219963"/>
                </a:lnTo>
                <a:lnTo>
                  <a:pt x="819122" y="232101"/>
                </a:lnTo>
                <a:lnTo>
                  <a:pt x="823330" y="244063"/>
                </a:lnTo>
                <a:lnTo>
                  <a:pt x="825039" y="255840"/>
                </a:lnTo>
                <a:lnTo>
                  <a:pt x="824250" y="267421"/>
                </a:lnTo>
                <a:lnTo>
                  <a:pt x="820963" y="278795"/>
                </a:lnTo>
                <a:lnTo>
                  <a:pt x="812213" y="293565"/>
                </a:lnTo>
                <a:lnTo>
                  <a:pt x="803098" y="302382"/>
                </a:lnTo>
                <a:lnTo>
                  <a:pt x="792985" y="307975"/>
                </a:lnTo>
                <a:lnTo>
                  <a:pt x="781120" y="311513"/>
                </a:lnTo>
                <a:lnTo>
                  <a:pt x="768659" y="313036"/>
                </a:lnTo>
                <a:lnTo>
                  <a:pt x="756536" y="312674"/>
                </a:lnTo>
                <a:lnTo>
                  <a:pt x="743690" y="310953"/>
                </a:lnTo>
                <a:lnTo>
                  <a:pt x="731274" y="308314"/>
                </a:lnTo>
                <a:lnTo>
                  <a:pt x="719579" y="304800"/>
                </a:lnTo>
                <a:lnTo>
                  <a:pt x="704212" y="347472"/>
                </a:lnTo>
                <a:lnTo>
                  <a:pt x="717072" y="352021"/>
                </a:lnTo>
                <a:lnTo>
                  <a:pt x="729755" y="355437"/>
                </a:lnTo>
                <a:lnTo>
                  <a:pt x="742263" y="357720"/>
                </a:lnTo>
                <a:lnTo>
                  <a:pt x="754599" y="358871"/>
                </a:lnTo>
                <a:lnTo>
                  <a:pt x="766764" y="358889"/>
                </a:lnTo>
                <a:lnTo>
                  <a:pt x="778760" y="357774"/>
                </a:lnTo>
                <a:lnTo>
                  <a:pt x="790590" y="355526"/>
                </a:lnTo>
                <a:lnTo>
                  <a:pt x="804081" y="351236"/>
                </a:lnTo>
                <a:lnTo>
                  <a:pt x="815051" y="345835"/>
                </a:lnTo>
                <a:lnTo>
                  <a:pt x="825261" y="338886"/>
                </a:lnTo>
                <a:lnTo>
                  <a:pt x="834714" y="330387"/>
                </a:lnTo>
                <a:lnTo>
                  <a:pt x="843413" y="320335"/>
                </a:lnTo>
                <a:lnTo>
                  <a:pt x="851360" y="308728"/>
                </a:lnTo>
                <a:lnTo>
                  <a:pt x="858009" y="296672"/>
                </a:lnTo>
                <a:lnTo>
                  <a:pt x="862657" y="284992"/>
                </a:lnTo>
                <a:lnTo>
                  <a:pt x="865836" y="273204"/>
                </a:lnTo>
                <a:lnTo>
                  <a:pt x="867547" y="261311"/>
                </a:lnTo>
                <a:lnTo>
                  <a:pt x="867788" y="249313"/>
                </a:lnTo>
                <a:lnTo>
                  <a:pt x="866557" y="237213"/>
                </a:lnTo>
                <a:lnTo>
                  <a:pt x="863852" y="225011"/>
                </a:lnTo>
                <a:lnTo>
                  <a:pt x="859672" y="212709"/>
                </a:lnTo>
                <a:lnTo>
                  <a:pt x="854453" y="201168"/>
                </a:lnTo>
                <a:lnTo>
                  <a:pt x="849236" y="191881"/>
                </a:lnTo>
                <a:lnTo>
                  <a:pt x="843086" y="182810"/>
                </a:lnTo>
                <a:lnTo>
                  <a:pt x="836002" y="173956"/>
                </a:lnTo>
                <a:lnTo>
                  <a:pt x="827984" y="165319"/>
                </a:lnTo>
                <a:lnTo>
                  <a:pt x="819031" y="156902"/>
                </a:lnTo>
                <a:lnTo>
                  <a:pt x="809143" y="148706"/>
                </a:lnTo>
                <a:lnTo>
                  <a:pt x="798318" y="140732"/>
                </a:lnTo>
                <a:lnTo>
                  <a:pt x="786557" y="132981"/>
                </a:lnTo>
                <a:lnTo>
                  <a:pt x="773859" y="125454"/>
                </a:lnTo>
                <a:lnTo>
                  <a:pt x="760222" y="118153"/>
                </a:lnTo>
                <a:lnTo>
                  <a:pt x="738619" y="108435"/>
                </a:lnTo>
                <a:lnTo>
                  <a:pt x="724734" y="103165"/>
                </a:lnTo>
                <a:lnTo>
                  <a:pt x="711325" y="98743"/>
                </a:lnTo>
                <a:lnTo>
                  <a:pt x="698397" y="95170"/>
                </a:lnTo>
                <a:lnTo>
                  <a:pt x="685950" y="92445"/>
                </a:lnTo>
                <a:lnTo>
                  <a:pt x="673987" y="90569"/>
                </a:lnTo>
                <a:lnTo>
                  <a:pt x="662511" y="89541"/>
                </a:lnTo>
                <a:lnTo>
                  <a:pt x="651524" y="89361"/>
                </a:lnTo>
                <a:lnTo>
                  <a:pt x="641027" y="90030"/>
                </a:lnTo>
                <a:lnTo>
                  <a:pt x="630298" y="91694"/>
                </a:lnTo>
                <a:lnTo>
                  <a:pt x="616230" y="95410"/>
                </a:lnTo>
                <a:lnTo>
                  <a:pt x="603532" y="100496"/>
                </a:lnTo>
                <a:lnTo>
                  <a:pt x="592203" y="106944"/>
                </a:lnTo>
                <a:lnTo>
                  <a:pt x="582239" y="114751"/>
                </a:lnTo>
                <a:lnTo>
                  <a:pt x="573639" y="123910"/>
                </a:lnTo>
                <a:lnTo>
                  <a:pt x="566399" y="134417"/>
                </a:lnTo>
                <a:lnTo>
                  <a:pt x="557577" y="154297"/>
                </a:lnTo>
                <a:lnTo>
                  <a:pt x="554363" y="166544"/>
                </a:lnTo>
                <a:lnTo>
                  <a:pt x="552828" y="177419"/>
                </a:lnTo>
                <a:lnTo>
                  <a:pt x="552485" y="190349"/>
                </a:lnTo>
                <a:lnTo>
                  <a:pt x="553718" y="202869"/>
                </a:lnTo>
                <a:lnTo>
                  <a:pt x="555622" y="211709"/>
                </a:lnTo>
                <a:lnTo>
                  <a:pt x="422907" y="139191"/>
                </a:lnTo>
                <a:lnTo>
                  <a:pt x="478025" y="21082"/>
                </a:lnTo>
                <a:lnTo>
                  <a:pt x="442592" y="0"/>
                </a:lnTo>
                <a:lnTo>
                  <a:pt x="368932" y="157861"/>
                </a:lnTo>
                <a:lnTo>
                  <a:pt x="589404" y="278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0262" y="3234690"/>
            <a:ext cx="626617" cy="626745"/>
          </a:xfrm>
          <a:custGeom>
            <a:avLst/>
            <a:gdLst/>
            <a:ahLst/>
            <a:cxnLst/>
            <a:rect l="l" t="t" r="r" b="b"/>
            <a:pathLst>
              <a:path w="626617" h="626745">
                <a:moveTo>
                  <a:pt x="0" y="313309"/>
                </a:moveTo>
                <a:lnTo>
                  <a:pt x="1038" y="339014"/>
                </a:lnTo>
                <a:lnTo>
                  <a:pt x="4098" y="364148"/>
                </a:lnTo>
                <a:lnTo>
                  <a:pt x="9101" y="388629"/>
                </a:lnTo>
                <a:lnTo>
                  <a:pt x="15966" y="412377"/>
                </a:lnTo>
                <a:lnTo>
                  <a:pt x="24612" y="435310"/>
                </a:lnTo>
                <a:lnTo>
                  <a:pt x="34958" y="457348"/>
                </a:lnTo>
                <a:lnTo>
                  <a:pt x="46925" y="478411"/>
                </a:lnTo>
                <a:lnTo>
                  <a:pt x="60431" y="498418"/>
                </a:lnTo>
                <a:lnTo>
                  <a:pt x="75397" y="517287"/>
                </a:lnTo>
                <a:lnTo>
                  <a:pt x="91741" y="534939"/>
                </a:lnTo>
                <a:lnTo>
                  <a:pt x="109384" y="551293"/>
                </a:lnTo>
                <a:lnTo>
                  <a:pt x="128244" y="566268"/>
                </a:lnTo>
                <a:lnTo>
                  <a:pt x="148242" y="579783"/>
                </a:lnTo>
                <a:lnTo>
                  <a:pt x="169296" y="591758"/>
                </a:lnTo>
                <a:lnTo>
                  <a:pt x="191327" y="602112"/>
                </a:lnTo>
                <a:lnTo>
                  <a:pt x="214254" y="610765"/>
                </a:lnTo>
                <a:lnTo>
                  <a:pt x="237996" y="617635"/>
                </a:lnTo>
                <a:lnTo>
                  <a:pt x="262472" y="622642"/>
                </a:lnTo>
                <a:lnTo>
                  <a:pt x="287603" y="625705"/>
                </a:lnTo>
                <a:lnTo>
                  <a:pt x="313309" y="626745"/>
                </a:lnTo>
                <a:lnTo>
                  <a:pt x="339014" y="625705"/>
                </a:lnTo>
                <a:lnTo>
                  <a:pt x="364145" y="622642"/>
                </a:lnTo>
                <a:lnTo>
                  <a:pt x="388621" y="617635"/>
                </a:lnTo>
                <a:lnTo>
                  <a:pt x="412363" y="610765"/>
                </a:lnTo>
                <a:lnTo>
                  <a:pt x="435290" y="602112"/>
                </a:lnTo>
                <a:lnTo>
                  <a:pt x="457321" y="591758"/>
                </a:lnTo>
                <a:lnTo>
                  <a:pt x="478375" y="579783"/>
                </a:lnTo>
                <a:lnTo>
                  <a:pt x="498373" y="566268"/>
                </a:lnTo>
                <a:lnTo>
                  <a:pt x="517233" y="551293"/>
                </a:lnTo>
                <a:lnTo>
                  <a:pt x="534876" y="534939"/>
                </a:lnTo>
                <a:lnTo>
                  <a:pt x="551220" y="517287"/>
                </a:lnTo>
                <a:lnTo>
                  <a:pt x="566186" y="498418"/>
                </a:lnTo>
                <a:lnTo>
                  <a:pt x="579692" y="478411"/>
                </a:lnTo>
                <a:lnTo>
                  <a:pt x="591659" y="457348"/>
                </a:lnTo>
                <a:lnTo>
                  <a:pt x="602005" y="435310"/>
                </a:lnTo>
                <a:lnTo>
                  <a:pt x="610651" y="412377"/>
                </a:lnTo>
                <a:lnTo>
                  <a:pt x="617516" y="388629"/>
                </a:lnTo>
                <a:lnTo>
                  <a:pt x="622519" y="364148"/>
                </a:lnTo>
                <a:lnTo>
                  <a:pt x="625579" y="339014"/>
                </a:lnTo>
                <a:lnTo>
                  <a:pt x="626617" y="313309"/>
                </a:lnTo>
                <a:lnTo>
                  <a:pt x="625579" y="287621"/>
                </a:lnTo>
                <a:lnTo>
                  <a:pt x="622519" y="262503"/>
                </a:lnTo>
                <a:lnTo>
                  <a:pt x="617516" y="238037"/>
                </a:lnTo>
                <a:lnTo>
                  <a:pt x="610651" y="214302"/>
                </a:lnTo>
                <a:lnTo>
                  <a:pt x="602005" y="191381"/>
                </a:lnTo>
                <a:lnTo>
                  <a:pt x="591659" y="169352"/>
                </a:lnTo>
                <a:lnTo>
                  <a:pt x="579692" y="148298"/>
                </a:lnTo>
                <a:lnTo>
                  <a:pt x="566186" y="128299"/>
                </a:lnTo>
                <a:lnTo>
                  <a:pt x="551220" y="109436"/>
                </a:lnTo>
                <a:lnTo>
                  <a:pt x="534876" y="91789"/>
                </a:lnTo>
                <a:lnTo>
                  <a:pt x="517233" y="75439"/>
                </a:lnTo>
                <a:lnTo>
                  <a:pt x="498373" y="60468"/>
                </a:lnTo>
                <a:lnTo>
                  <a:pt x="478375" y="46955"/>
                </a:lnTo>
                <a:lnTo>
                  <a:pt x="457321" y="34982"/>
                </a:lnTo>
                <a:lnTo>
                  <a:pt x="435290" y="24630"/>
                </a:lnTo>
                <a:lnTo>
                  <a:pt x="412363" y="15978"/>
                </a:lnTo>
                <a:lnTo>
                  <a:pt x="388621" y="9109"/>
                </a:lnTo>
                <a:lnTo>
                  <a:pt x="364145" y="4102"/>
                </a:lnTo>
                <a:lnTo>
                  <a:pt x="339014" y="1039"/>
                </a:lnTo>
                <a:lnTo>
                  <a:pt x="313309" y="0"/>
                </a:lnTo>
                <a:lnTo>
                  <a:pt x="287603" y="1039"/>
                </a:lnTo>
                <a:lnTo>
                  <a:pt x="262472" y="4102"/>
                </a:lnTo>
                <a:lnTo>
                  <a:pt x="237996" y="9109"/>
                </a:lnTo>
                <a:lnTo>
                  <a:pt x="214254" y="15978"/>
                </a:lnTo>
                <a:lnTo>
                  <a:pt x="191327" y="24630"/>
                </a:lnTo>
                <a:lnTo>
                  <a:pt x="169296" y="34982"/>
                </a:lnTo>
                <a:lnTo>
                  <a:pt x="148242" y="46955"/>
                </a:lnTo>
                <a:lnTo>
                  <a:pt x="128244" y="60468"/>
                </a:lnTo>
                <a:lnTo>
                  <a:pt x="109384" y="75439"/>
                </a:lnTo>
                <a:lnTo>
                  <a:pt x="91741" y="91789"/>
                </a:lnTo>
                <a:lnTo>
                  <a:pt x="75397" y="109436"/>
                </a:lnTo>
                <a:lnTo>
                  <a:pt x="60431" y="128299"/>
                </a:lnTo>
                <a:lnTo>
                  <a:pt x="46925" y="148298"/>
                </a:lnTo>
                <a:lnTo>
                  <a:pt x="34958" y="169352"/>
                </a:lnTo>
                <a:lnTo>
                  <a:pt x="24612" y="191381"/>
                </a:lnTo>
                <a:lnTo>
                  <a:pt x="15966" y="214302"/>
                </a:lnTo>
                <a:lnTo>
                  <a:pt x="9101" y="238037"/>
                </a:lnTo>
                <a:lnTo>
                  <a:pt x="4098" y="262503"/>
                </a:lnTo>
                <a:lnTo>
                  <a:pt x="1038" y="287621"/>
                </a:lnTo>
                <a:lnTo>
                  <a:pt x="0" y="3133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2871" y="3856736"/>
            <a:ext cx="413809" cy="671830"/>
          </a:xfrm>
          <a:custGeom>
            <a:avLst/>
            <a:gdLst/>
            <a:ahLst/>
            <a:cxnLst/>
            <a:rect l="l" t="t" r="r" b="b"/>
            <a:pathLst>
              <a:path w="413809" h="671830">
                <a:moveTo>
                  <a:pt x="220599" y="233806"/>
                </a:moveTo>
                <a:lnTo>
                  <a:pt x="214629" y="246633"/>
                </a:lnTo>
                <a:lnTo>
                  <a:pt x="225678" y="251840"/>
                </a:lnTo>
                <a:lnTo>
                  <a:pt x="231648" y="238887"/>
                </a:lnTo>
                <a:lnTo>
                  <a:pt x="297433" y="269620"/>
                </a:lnTo>
                <a:lnTo>
                  <a:pt x="304673" y="273050"/>
                </a:lnTo>
                <a:lnTo>
                  <a:pt x="310641" y="273938"/>
                </a:lnTo>
                <a:lnTo>
                  <a:pt x="315340" y="272541"/>
                </a:lnTo>
                <a:lnTo>
                  <a:pt x="319913" y="271018"/>
                </a:lnTo>
                <a:lnTo>
                  <a:pt x="323723" y="267081"/>
                </a:lnTo>
                <a:lnTo>
                  <a:pt x="326516" y="260857"/>
                </a:lnTo>
                <a:lnTo>
                  <a:pt x="327787" y="258190"/>
                </a:lnTo>
                <a:lnTo>
                  <a:pt x="329311" y="253745"/>
                </a:lnTo>
                <a:lnTo>
                  <a:pt x="330200" y="249555"/>
                </a:lnTo>
                <a:lnTo>
                  <a:pt x="330453" y="247522"/>
                </a:lnTo>
                <a:lnTo>
                  <a:pt x="320675" y="242950"/>
                </a:lnTo>
                <a:lnTo>
                  <a:pt x="320293" y="245744"/>
                </a:lnTo>
                <a:lnTo>
                  <a:pt x="319658" y="249046"/>
                </a:lnTo>
                <a:lnTo>
                  <a:pt x="318642" y="251840"/>
                </a:lnTo>
                <a:lnTo>
                  <a:pt x="317118" y="255143"/>
                </a:lnTo>
                <a:lnTo>
                  <a:pt x="315087" y="257047"/>
                </a:lnTo>
                <a:lnTo>
                  <a:pt x="312546" y="257809"/>
                </a:lnTo>
                <a:lnTo>
                  <a:pt x="310133" y="258571"/>
                </a:lnTo>
                <a:lnTo>
                  <a:pt x="307466" y="258190"/>
                </a:lnTo>
                <a:lnTo>
                  <a:pt x="304673" y="256920"/>
                </a:lnTo>
                <a:lnTo>
                  <a:pt x="237743" y="225678"/>
                </a:lnTo>
                <a:lnTo>
                  <a:pt x="245999" y="208152"/>
                </a:lnTo>
                <a:lnTo>
                  <a:pt x="234950" y="202945"/>
                </a:lnTo>
                <a:lnTo>
                  <a:pt x="226821" y="220599"/>
                </a:lnTo>
                <a:lnTo>
                  <a:pt x="194817" y="205739"/>
                </a:lnTo>
                <a:lnTo>
                  <a:pt x="188721" y="218947"/>
                </a:lnTo>
                <a:lnTo>
                  <a:pt x="220599" y="233806"/>
                </a:lnTo>
                <a:close/>
              </a:path>
              <a:path w="413809" h="671830">
                <a:moveTo>
                  <a:pt x="293115" y="157099"/>
                </a:moveTo>
                <a:lnTo>
                  <a:pt x="299719" y="147700"/>
                </a:lnTo>
                <a:lnTo>
                  <a:pt x="296544" y="144780"/>
                </a:lnTo>
                <a:lnTo>
                  <a:pt x="294513" y="141224"/>
                </a:lnTo>
                <a:lnTo>
                  <a:pt x="293496" y="137032"/>
                </a:lnTo>
                <a:lnTo>
                  <a:pt x="292607" y="132841"/>
                </a:lnTo>
                <a:lnTo>
                  <a:pt x="292862" y="128777"/>
                </a:lnTo>
                <a:lnTo>
                  <a:pt x="294639" y="124968"/>
                </a:lnTo>
                <a:lnTo>
                  <a:pt x="296799" y="119761"/>
                </a:lnTo>
                <a:lnTo>
                  <a:pt x="301116" y="116586"/>
                </a:lnTo>
                <a:lnTo>
                  <a:pt x="307593" y="115443"/>
                </a:lnTo>
                <a:lnTo>
                  <a:pt x="317487" y="115710"/>
                </a:lnTo>
                <a:lnTo>
                  <a:pt x="330714" y="119796"/>
                </a:lnTo>
                <a:lnTo>
                  <a:pt x="335661" y="121919"/>
                </a:lnTo>
                <a:lnTo>
                  <a:pt x="348435" y="129280"/>
                </a:lnTo>
                <a:lnTo>
                  <a:pt x="357137" y="137149"/>
                </a:lnTo>
                <a:lnTo>
                  <a:pt x="359028" y="139700"/>
                </a:lnTo>
                <a:lnTo>
                  <a:pt x="363092" y="146050"/>
                </a:lnTo>
                <a:lnTo>
                  <a:pt x="363854" y="152145"/>
                </a:lnTo>
                <a:lnTo>
                  <a:pt x="361061" y="157987"/>
                </a:lnTo>
                <a:lnTo>
                  <a:pt x="359155" y="161797"/>
                </a:lnTo>
                <a:lnTo>
                  <a:pt x="356615" y="164337"/>
                </a:lnTo>
                <a:lnTo>
                  <a:pt x="353313" y="165734"/>
                </a:lnTo>
                <a:lnTo>
                  <a:pt x="349884" y="167005"/>
                </a:lnTo>
                <a:lnTo>
                  <a:pt x="346328" y="167512"/>
                </a:lnTo>
                <a:lnTo>
                  <a:pt x="342518" y="167131"/>
                </a:lnTo>
                <a:lnTo>
                  <a:pt x="338581" y="166750"/>
                </a:lnTo>
                <a:lnTo>
                  <a:pt x="335025" y="165988"/>
                </a:lnTo>
                <a:lnTo>
                  <a:pt x="331596" y="164719"/>
                </a:lnTo>
                <a:lnTo>
                  <a:pt x="327025" y="177419"/>
                </a:lnTo>
                <a:lnTo>
                  <a:pt x="339682" y="180577"/>
                </a:lnTo>
                <a:lnTo>
                  <a:pt x="351738" y="179898"/>
                </a:lnTo>
                <a:lnTo>
                  <a:pt x="353059" y="179577"/>
                </a:lnTo>
                <a:lnTo>
                  <a:pt x="363884" y="173902"/>
                </a:lnTo>
                <a:lnTo>
                  <a:pt x="372164" y="162948"/>
                </a:lnTo>
                <a:lnTo>
                  <a:pt x="372490" y="162306"/>
                </a:lnTo>
                <a:lnTo>
                  <a:pt x="375358" y="150553"/>
                </a:lnTo>
                <a:lnTo>
                  <a:pt x="373230" y="138385"/>
                </a:lnTo>
                <a:lnTo>
                  <a:pt x="371348" y="134112"/>
                </a:lnTo>
                <a:lnTo>
                  <a:pt x="365072" y="125058"/>
                </a:lnTo>
                <a:lnTo>
                  <a:pt x="355585" y="116769"/>
                </a:lnTo>
                <a:lnTo>
                  <a:pt x="342911" y="109219"/>
                </a:lnTo>
                <a:lnTo>
                  <a:pt x="327590" y="103350"/>
                </a:lnTo>
                <a:lnTo>
                  <a:pt x="315441" y="101115"/>
                </a:lnTo>
                <a:lnTo>
                  <a:pt x="305180" y="101726"/>
                </a:lnTo>
                <a:lnTo>
                  <a:pt x="295528" y="103758"/>
                </a:lnTo>
                <a:lnTo>
                  <a:pt x="288798" y="108712"/>
                </a:lnTo>
                <a:lnTo>
                  <a:pt x="285114" y="116712"/>
                </a:lnTo>
                <a:lnTo>
                  <a:pt x="283463" y="120141"/>
                </a:lnTo>
                <a:lnTo>
                  <a:pt x="282575" y="123570"/>
                </a:lnTo>
                <a:lnTo>
                  <a:pt x="282320" y="127126"/>
                </a:lnTo>
                <a:lnTo>
                  <a:pt x="281939" y="130682"/>
                </a:lnTo>
                <a:lnTo>
                  <a:pt x="282193" y="133984"/>
                </a:lnTo>
                <a:lnTo>
                  <a:pt x="283082" y="137159"/>
                </a:lnTo>
                <a:lnTo>
                  <a:pt x="243839" y="115824"/>
                </a:lnTo>
                <a:lnTo>
                  <a:pt x="260095" y="80899"/>
                </a:lnTo>
                <a:lnTo>
                  <a:pt x="249681" y="74675"/>
                </a:lnTo>
                <a:lnTo>
                  <a:pt x="227964" y="121284"/>
                </a:lnTo>
                <a:lnTo>
                  <a:pt x="293115" y="157099"/>
                </a:lnTo>
                <a:close/>
              </a:path>
              <a:path w="413809" h="671830">
                <a:moveTo>
                  <a:pt x="385063" y="83946"/>
                </a:moveTo>
                <a:lnTo>
                  <a:pt x="378078" y="83312"/>
                </a:lnTo>
                <a:lnTo>
                  <a:pt x="369062" y="80899"/>
                </a:lnTo>
                <a:lnTo>
                  <a:pt x="359066" y="77646"/>
                </a:lnTo>
                <a:lnTo>
                  <a:pt x="347236" y="72988"/>
                </a:lnTo>
                <a:lnTo>
                  <a:pt x="333882" y="67056"/>
                </a:lnTo>
                <a:lnTo>
                  <a:pt x="320515" y="60514"/>
                </a:lnTo>
                <a:lnTo>
                  <a:pt x="309391" y="54460"/>
                </a:lnTo>
                <a:lnTo>
                  <a:pt x="300736" y="49021"/>
                </a:lnTo>
                <a:lnTo>
                  <a:pt x="293115" y="43687"/>
                </a:lnTo>
                <a:lnTo>
                  <a:pt x="294840" y="61951"/>
                </a:lnTo>
                <a:lnTo>
                  <a:pt x="305894" y="68989"/>
                </a:lnTo>
                <a:lnTo>
                  <a:pt x="319170" y="76125"/>
                </a:lnTo>
                <a:lnTo>
                  <a:pt x="327787" y="80263"/>
                </a:lnTo>
                <a:lnTo>
                  <a:pt x="342601" y="86763"/>
                </a:lnTo>
                <a:lnTo>
                  <a:pt x="355949" y="91638"/>
                </a:lnTo>
                <a:lnTo>
                  <a:pt x="367814" y="94898"/>
                </a:lnTo>
                <a:lnTo>
                  <a:pt x="378182" y="96550"/>
                </a:lnTo>
                <a:lnTo>
                  <a:pt x="383539" y="96774"/>
                </a:lnTo>
                <a:lnTo>
                  <a:pt x="397347" y="93990"/>
                </a:lnTo>
                <a:lnTo>
                  <a:pt x="407259" y="86183"/>
                </a:lnTo>
                <a:lnTo>
                  <a:pt x="410844" y="80137"/>
                </a:lnTo>
                <a:lnTo>
                  <a:pt x="413809" y="68520"/>
                </a:lnTo>
                <a:lnTo>
                  <a:pt x="411424" y="57103"/>
                </a:lnTo>
                <a:lnTo>
                  <a:pt x="406018" y="48513"/>
                </a:lnTo>
                <a:lnTo>
                  <a:pt x="399357" y="41708"/>
                </a:lnTo>
                <a:lnTo>
                  <a:pt x="390510" y="34773"/>
                </a:lnTo>
                <a:lnTo>
                  <a:pt x="379469" y="27725"/>
                </a:lnTo>
                <a:lnTo>
                  <a:pt x="366226" y="20579"/>
                </a:lnTo>
                <a:lnTo>
                  <a:pt x="357504" y="16382"/>
                </a:lnTo>
                <a:lnTo>
                  <a:pt x="342685" y="9876"/>
                </a:lnTo>
                <a:lnTo>
                  <a:pt x="329357" y="5006"/>
                </a:lnTo>
                <a:lnTo>
                  <a:pt x="317520" y="1773"/>
                </a:lnTo>
                <a:lnTo>
                  <a:pt x="307174" y="176"/>
                </a:lnTo>
                <a:lnTo>
                  <a:pt x="301878" y="0"/>
                </a:lnTo>
                <a:lnTo>
                  <a:pt x="287956" y="2730"/>
                </a:lnTo>
                <a:lnTo>
                  <a:pt x="278064" y="10556"/>
                </a:lnTo>
                <a:lnTo>
                  <a:pt x="274574" y="16509"/>
                </a:lnTo>
                <a:lnTo>
                  <a:pt x="271577" y="28126"/>
                </a:lnTo>
                <a:lnTo>
                  <a:pt x="273939" y="39543"/>
                </a:lnTo>
                <a:lnTo>
                  <a:pt x="279400" y="48132"/>
                </a:lnTo>
                <a:lnTo>
                  <a:pt x="286009" y="55001"/>
                </a:lnTo>
                <a:lnTo>
                  <a:pt x="288163" y="38734"/>
                </a:lnTo>
                <a:lnTo>
                  <a:pt x="285876" y="34289"/>
                </a:lnTo>
                <a:lnTo>
                  <a:pt x="283590" y="29844"/>
                </a:lnTo>
                <a:lnTo>
                  <a:pt x="283590" y="25653"/>
                </a:lnTo>
                <a:lnTo>
                  <a:pt x="285495" y="21716"/>
                </a:lnTo>
                <a:lnTo>
                  <a:pt x="287274" y="17525"/>
                </a:lnTo>
                <a:lnTo>
                  <a:pt x="290575" y="14986"/>
                </a:lnTo>
                <a:lnTo>
                  <a:pt x="295401" y="13843"/>
                </a:lnTo>
                <a:lnTo>
                  <a:pt x="300227" y="12700"/>
                </a:lnTo>
                <a:lnTo>
                  <a:pt x="307213" y="13334"/>
                </a:lnTo>
                <a:lnTo>
                  <a:pt x="316229" y="15875"/>
                </a:lnTo>
                <a:lnTo>
                  <a:pt x="326238" y="19042"/>
                </a:lnTo>
                <a:lnTo>
                  <a:pt x="338086" y="23675"/>
                </a:lnTo>
                <a:lnTo>
                  <a:pt x="351408" y="29590"/>
                </a:lnTo>
                <a:lnTo>
                  <a:pt x="364776" y="36132"/>
                </a:lnTo>
                <a:lnTo>
                  <a:pt x="375900" y="42186"/>
                </a:lnTo>
                <a:lnTo>
                  <a:pt x="384555" y="47625"/>
                </a:lnTo>
                <a:lnTo>
                  <a:pt x="392302" y="52958"/>
                </a:lnTo>
                <a:lnTo>
                  <a:pt x="397255" y="57912"/>
                </a:lnTo>
                <a:lnTo>
                  <a:pt x="399414" y="62356"/>
                </a:lnTo>
                <a:lnTo>
                  <a:pt x="401700" y="66801"/>
                </a:lnTo>
                <a:lnTo>
                  <a:pt x="401827" y="70993"/>
                </a:lnTo>
                <a:lnTo>
                  <a:pt x="399795" y="74930"/>
                </a:lnTo>
                <a:lnTo>
                  <a:pt x="398017" y="79120"/>
                </a:lnTo>
                <a:lnTo>
                  <a:pt x="394715" y="81661"/>
                </a:lnTo>
                <a:lnTo>
                  <a:pt x="389889" y="82803"/>
                </a:lnTo>
                <a:lnTo>
                  <a:pt x="385063" y="83946"/>
                </a:lnTo>
                <a:close/>
              </a:path>
              <a:path w="413809" h="671830">
                <a:moveTo>
                  <a:pt x="288163" y="38734"/>
                </a:moveTo>
                <a:lnTo>
                  <a:pt x="286009" y="55001"/>
                </a:lnTo>
                <a:lnTo>
                  <a:pt x="294840" y="61951"/>
                </a:lnTo>
                <a:lnTo>
                  <a:pt x="293115" y="43687"/>
                </a:lnTo>
                <a:lnTo>
                  <a:pt x="288163" y="38734"/>
                </a:lnTo>
                <a:close/>
              </a:path>
              <a:path w="413809" h="671830">
                <a:moveTo>
                  <a:pt x="88137" y="524001"/>
                </a:moveTo>
                <a:lnTo>
                  <a:pt x="90042" y="529463"/>
                </a:lnTo>
                <a:lnTo>
                  <a:pt x="93852" y="535813"/>
                </a:lnTo>
                <a:lnTo>
                  <a:pt x="93725" y="536194"/>
                </a:lnTo>
                <a:lnTo>
                  <a:pt x="82168" y="530859"/>
                </a:lnTo>
                <a:lnTo>
                  <a:pt x="75945" y="544068"/>
                </a:lnTo>
                <a:lnTo>
                  <a:pt x="171450" y="588518"/>
                </a:lnTo>
                <a:lnTo>
                  <a:pt x="177673" y="575309"/>
                </a:lnTo>
                <a:lnTo>
                  <a:pt x="109600" y="543687"/>
                </a:lnTo>
                <a:lnTo>
                  <a:pt x="104648" y="537082"/>
                </a:lnTo>
                <a:lnTo>
                  <a:pt x="101853" y="531113"/>
                </a:lnTo>
                <a:lnTo>
                  <a:pt x="101345" y="526033"/>
                </a:lnTo>
                <a:lnTo>
                  <a:pt x="100837" y="520953"/>
                </a:lnTo>
                <a:lnTo>
                  <a:pt x="101853" y="516000"/>
                </a:lnTo>
                <a:lnTo>
                  <a:pt x="104266" y="511175"/>
                </a:lnTo>
                <a:lnTo>
                  <a:pt x="91820" y="505332"/>
                </a:lnTo>
                <a:lnTo>
                  <a:pt x="89280" y="510413"/>
                </a:lnTo>
                <a:lnTo>
                  <a:pt x="88011" y="515112"/>
                </a:lnTo>
                <a:lnTo>
                  <a:pt x="88137" y="524001"/>
                </a:lnTo>
                <a:close/>
              </a:path>
              <a:path w="413809" h="671830">
                <a:moveTo>
                  <a:pt x="29209" y="579119"/>
                </a:moveTo>
                <a:lnTo>
                  <a:pt x="33781" y="574420"/>
                </a:lnTo>
                <a:lnTo>
                  <a:pt x="39496" y="572262"/>
                </a:lnTo>
                <a:lnTo>
                  <a:pt x="45338" y="570230"/>
                </a:lnTo>
                <a:lnTo>
                  <a:pt x="52450" y="570991"/>
                </a:lnTo>
                <a:lnTo>
                  <a:pt x="60705" y="574801"/>
                </a:lnTo>
                <a:lnTo>
                  <a:pt x="68961" y="578738"/>
                </a:lnTo>
                <a:lnTo>
                  <a:pt x="74040" y="583564"/>
                </a:lnTo>
                <a:lnTo>
                  <a:pt x="76200" y="589407"/>
                </a:lnTo>
                <a:lnTo>
                  <a:pt x="78358" y="595249"/>
                </a:lnTo>
                <a:lnTo>
                  <a:pt x="77724" y="601726"/>
                </a:lnTo>
                <a:lnTo>
                  <a:pt x="74294" y="608964"/>
                </a:lnTo>
                <a:lnTo>
                  <a:pt x="67309" y="623951"/>
                </a:lnTo>
                <a:lnTo>
                  <a:pt x="132587" y="671830"/>
                </a:lnTo>
                <a:lnTo>
                  <a:pt x="139318" y="657606"/>
                </a:lnTo>
                <a:lnTo>
                  <a:pt x="79375" y="629665"/>
                </a:lnTo>
                <a:lnTo>
                  <a:pt x="87249" y="612775"/>
                </a:lnTo>
                <a:lnTo>
                  <a:pt x="91137" y="600020"/>
                </a:lnTo>
                <a:lnTo>
                  <a:pt x="90886" y="588079"/>
                </a:lnTo>
                <a:lnTo>
                  <a:pt x="89280" y="582549"/>
                </a:lnTo>
                <a:lnTo>
                  <a:pt x="83057" y="572089"/>
                </a:lnTo>
                <a:lnTo>
                  <a:pt x="73038" y="563690"/>
                </a:lnTo>
                <a:lnTo>
                  <a:pt x="67309" y="560577"/>
                </a:lnTo>
                <a:lnTo>
                  <a:pt x="54496" y="556514"/>
                </a:lnTo>
                <a:lnTo>
                  <a:pt x="42512" y="556318"/>
                </a:lnTo>
                <a:lnTo>
                  <a:pt x="36449" y="557783"/>
                </a:lnTo>
                <a:lnTo>
                  <a:pt x="25739" y="563871"/>
                </a:lnTo>
                <a:lnTo>
                  <a:pt x="17275" y="573881"/>
                </a:lnTo>
                <a:lnTo>
                  <a:pt x="14604" y="578865"/>
                </a:lnTo>
                <a:lnTo>
                  <a:pt x="18795" y="601344"/>
                </a:lnTo>
                <a:lnTo>
                  <a:pt x="25780" y="586358"/>
                </a:lnTo>
                <a:lnTo>
                  <a:pt x="29209" y="579119"/>
                </a:lnTo>
                <a:close/>
              </a:path>
              <a:path w="413809" h="671830">
                <a:moveTo>
                  <a:pt x="18795" y="601344"/>
                </a:moveTo>
                <a:lnTo>
                  <a:pt x="14604" y="578865"/>
                </a:lnTo>
                <a:lnTo>
                  <a:pt x="0" y="610107"/>
                </a:lnTo>
                <a:lnTo>
                  <a:pt x="132587" y="671830"/>
                </a:lnTo>
                <a:lnTo>
                  <a:pt x="67309" y="623951"/>
                </a:lnTo>
                <a:lnTo>
                  <a:pt x="18795" y="601344"/>
                </a:lnTo>
                <a:close/>
              </a:path>
              <a:path w="413809" h="671830">
                <a:moveTo>
                  <a:pt x="182381" y="531541"/>
                </a:moveTo>
                <a:lnTo>
                  <a:pt x="185927" y="531368"/>
                </a:lnTo>
                <a:lnTo>
                  <a:pt x="198252" y="527151"/>
                </a:lnTo>
                <a:lnTo>
                  <a:pt x="206963" y="517250"/>
                </a:lnTo>
                <a:lnTo>
                  <a:pt x="211324" y="502480"/>
                </a:lnTo>
                <a:lnTo>
                  <a:pt x="208806" y="490955"/>
                </a:lnTo>
                <a:lnTo>
                  <a:pt x="206628" y="487171"/>
                </a:lnTo>
                <a:lnTo>
                  <a:pt x="199874" y="479603"/>
                </a:lnTo>
                <a:lnTo>
                  <a:pt x="190075" y="472191"/>
                </a:lnTo>
                <a:lnTo>
                  <a:pt x="177190" y="464956"/>
                </a:lnTo>
                <a:lnTo>
                  <a:pt x="172084" y="462533"/>
                </a:lnTo>
                <a:lnTo>
                  <a:pt x="157764" y="456544"/>
                </a:lnTo>
                <a:lnTo>
                  <a:pt x="145266" y="452986"/>
                </a:lnTo>
                <a:lnTo>
                  <a:pt x="134610" y="451819"/>
                </a:lnTo>
                <a:lnTo>
                  <a:pt x="131063" y="451993"/>
                </a:lnTo>
                <a:lnTo>
                  <a:pt x="118807" y="456278"/>
                </a:lnTo>
                <a:lnTo>
                  <a:pt x="110104" y="466230"/>
                </a:lnTo>
                <a:lnTo>
                  <a:pt x="108965" y="468502"/>
                </a:lnTo>
                <a:lnTo>
                  <a:pt x="105702" y="480843"/>
                </a:lnTo>
                <a:lnTo>
                  <a:pt x="108230" y="492335"/>
                </a:lnTo>
                <a:lnTo>
                  <a:pt x="110489" y="496188"/>
                </a:lnTo>
                <a:lnTo>
                  <a:pt x="117205" y="503776"/>
                </a:lnTo>
                <a:lnTo>
                  <a:pt x="127034" y="511205"/>
                </a:lnTo>
                <a:lnTo>
                  <a:pt x="119633" y="487552"/>
                </a:lnTo>
                <a:lnTo>
                  <a:pt x="118617" y="484250"/>
                </a:lnTo>
                <a:lnTo>
                  <a:pt x="117601" y="480821"/>
                </a:lnTo>
                <a:lnTo>
                  <a:pt x="118109" y="477393"/>
                </a:lnTo>
                <a:lnTo>
                  <a:pt x="119887" y="473709"/>
                </a:lnTo>
                <a:lnTo>
                  <a:pt x="121538" y="469900"/>
                </a:lnTo>
                <a:lnTo>
                  <a:pt x="123951" y="467359"/>
                </a:lnTo>
                <a:lnTo>
                  <a:pt x="127126" y="465963"/>
                </a:lnTo>
                <a:lnTo>
                  <a:pt x="130301" y="464565"/>
                </a:lnTo>
                <a:lnTo>
                  <a:pt x="135000" y="464565"/>
                </a:lnTo>
                <a:lnTo>
                  <a:pt x="141096" y="466089"/>
                </a:lnTo>
                <a:lnTo>
                  <a:pt x="151370" y="469399"/>
                </a:lnTo>
                <a:lnTo>
                  <a:pt x="164485" y="475032"/>
                </a:lnTo>
                <a:lnTo>
                  <a:pt x="179104" y="482305"/>
                </a:lnTo>
                <a:lnTo>
                  <a:pt x="188557" y="488088"/>
                </a:lnTo>
                <a:lnTo>
                  <a:pt x="194309" y="492251"/>
                </a:lnTo>
                <a:lnTo>
                  <a:pt x="197357" y="495807"/>
                </a:lnTo>
                <a:lnTo>
                  <a:pt x="198374" y="499109"/>
                </a:lnTo>
                <a:lnTo>
                  <a:pt x="199389" y="502538"/>
                </a:lnTo>
                <a:lnTo>
                  <a:pt x="199008" y="505968"/>
                </a:lnTo>
                <a:lnTo>
                  <a:pt x="197103" y="509650"/>
                </a:lnTo>
                <a:lnTo>
                  <a:pt x="195452" y="513461"/>
                </a:lnTo>
                <a:lnTo>
                  <a:pt x="193039" y="516000"/>
                </a:lnTo>
                <a:lnTo>
                  <a:pt x="189864" y="517397"/>
                </a:lnTo>
                <a:lnTo>
                  <a:pt x="186689" y="518794"/>
                </a:lnTo>
                <a:lnTo>
                  <a:pt x="181990" y="518794"/>
                </a:lnTo>
                <a:lnTo>
                  <a:pt x="175894" y="517270"/>
                </a:lnTo>
                <a:lnTo>
                  <a:pt x="165670" y="513961"/>
                </a:lnTo>
                <a:lnTo>
                  <a:pt x="152507" y="508328"/>
                </a:lnTo>
                <a:lnTo>
                  <a:pt x="159227" y="526816"/>
                </a:lnTo>
                <a:lnTo>
                  <a:pt x="171725" y="530374"/>
                </a:lnTo>
                <a:lnTo>
                  <a:pt x="182381" y="531541"/>
                </a:lnTo>
                <a:close/>
              </a:path>
              <a:path w="413809" h="671830">
                <a:moveTo>
                  <a:pt x="151002" y="507619"/>
                </a:moveTo>
                <a:lnTo>
                  <a:pt x="137887" y="501055"/>
                </a:lnTo>
                <a:lnTo>
                  <a:pt x="128434" y="495272"/>
                </a:lnTo>
                <a:lnTo>
                  <a:pt x="122681" y="491108"/>
                </a:lnTo>
                <a:lnTo>
                  <a:pt x="119633" y="487552"/>
                </a:lnTo>
                <a:lnTo>
                  <a:pt x="127034" y="511205"/>
                </a:lnTo>
                <a:lnTo>
                  <a:pt x="139938" y="518456"/>
                </a:lnTo>
                <a:lnTo>
                  <a:pt x="144906" y="520826"/>
                </a:lnTo>
                <a:lnTo>
                  <a:pt x="159227" y="526816"/>
                </a:lnTo>
                <a:lnTo>
                  <a:pt x="152507" y="508328"/>
                </a:lnTo>
                <a:lnTo>
                  <a:pt x="151002" y="507619"/>
                </a:lnTo>
                <a:close/>
              </a:path>
              <a:path w="413809" h="671830">
                <a:moveTo>
                  <a:pt x="242442" y="469391"/>
                </a:moveTo>
                <a:lnTo>
                  <a:pt x="245109" y="471550"/>
                </a:lnTo>
                <a:lnTo>
                  <a:pt x="247395" y="476376"/>
                </a:lnTo>
                <a:lnTo>
                  <a:pt x="247141" y="479170"/>
                </a:lnTo>
                <a:lnTo>
                  <a:pt x="245744" y="482091"/>
                </a:lnTo>
                <a:lnTo>
                  <a:pt x="244093" y="484631"/>
                </a:lnTo>
                <a:lnTo>
                  <a:pt x="242950" y="486156"/>
                </a:lnTo>
                <a:lnTo>
                  <a:pt x="254000" y="491236"/>
                </a:lnTo>
                <a:lnTo>
                  <a:pt x="256286" y="487680"/>
                </a:lnTo>
                <a:lnTo>
                  <a:pt x="258190" y="484250"/>
                </a:lnTo>
                <a:lnTo>
                  <a:pt x="261238" y="477646"/>
                </a:lnTo>
                <a:lnTo>
                  <a:pt x="262000" y="472058"/>
                </a:lnTo>
                <a:lnTo>
                  <a:pt x="260095" y="467232"/>
                </a:lnTo>
                <a:lnTo>
                  <a:pt x="258190" y="462533"/>
                </a:lnTo>
                <a:lnTo>
                  <a:pt x="253364" y="458343"/>
                </a:lnTo>
                <a:lnTo>
                  <a:pt x="245617" y="454659"/>
                </a:lnTo>
                <a:lnTo>
                  <a:pt x="140462" y="405638"/>
                </a:lnTo>
                <a:lnTo>
                  <a:pt x="134365" y="418845"/>
                </a:lnTo>
                <a:lnTo>
                  <a:pt x="238251" y="467359"/>
                </a:lnTo>
                <a:lnTo>
                  <a:pt x="242442" y="469391"/>
                </a:lnTo>
                <a:close/>
              </a:path>
              <a:path w="413809" h="671830">
                <a:moveTo>
                  <a:pt x="103377" y="388365"/>
                </a:moveTo>
                <a:lnTo>
                  <a:pt x="97154" y="401574"/>
                </a:lnTo>
                <a:lnTo>
                  <a:pt x="112649" y="408813"/>
                </a:lnTo>
                <a:lnTo>
                  <a:pt x="118744" y="395605"/>
                </a:lnTo>
                <a:lnTo>
                  <a:pt x="103377" y="388365"/>
                </a:lnTo>
                <a:close/>
              </a:path>
              <a:path w="413809" h="671830">
                <a:moveTo>
                  <a:pt x="174060" y="375409"/>
                </a:moveTo>
                <a:lnTo>
                  <a:pt x="173736" y="374903"/>
                </a:lnTo>
                <a:lnTo>
                  <a:pt x="170561" y="369950"/>
                </a:lnTo>
                <a:lnTo>
                  <a:pt x="170306" y="365125"/>
                </a:lnTo>
                <a:lnTo>
                  <a:pt x="172199" y="342989"/>
                </a:lnTo>
                <a:lnTo>
                  <a:pt x="163225" y="352650"/>
                </a:lnTo>
                <a:lnTo>
                  <a:pt x="161798" y="355345"/>
                </a:lnTo>
                <a:lnTo>
                  <a:pt x="158533" y="367630"/>
                </a:lnTo>
                <a:lnTo>
                  <a:pt x="161105" y="379139"/>
                </a:lnTo>
                <a:lnTo>
                  <a:pt x="163321" y="382905"/>
                </a:lnTo>
                <a:lnTo>
                  <a:pt x="169998" y="390482"/>
                </a:lnTo>
                <a:lnTo>
                  <a:pt x="179772" y="397923"/>
                </a:lnTo>
                <a:lnTo>
                  <a:pt x="174060" y="375409"/>
                </a:lnTo>
                <a:close/>
              </a:path>
              <a:path w="413809" h="671830">
                <a:moveTo>
                  <a:pt x="211454" y="397890"/>
                </a:moveTo>
                <a:lnTo>
                  <a:pt x="206120" y="395477"/>
                </a:lnTo>
                <a:lnTo>
                  <a:pt x="227075" y="350265"/>
                </a:lnTo>
                <a:lnTo>
                  <a:pt x="220852" y="347344"/>
                </a:lnTo>
                <a:lnTo>
                  <a:pt x="207463" y="341977"/>
                </a:lnTo>
                <a:lnTo>
                  <a:pt x="195251" y="339191"/>
                </a:lnTo>
                <a:lnTo>
                  <a:pt x="184530" y="338963"/>
                </a:lnTo>
                <a:lnTo>
                  <a:pt x="172199" y="342989"/>
                </a:lnTo>
                <a:lnTo>
                  <a:pt x="170306" y="365125"/>
                </a:lnTo>
                <a:lnTo>
                  <a:pt x="172719" y="360425"/>
                </a:lnTo>
                <a:lnTo>
                  <a:pt x="175387" y="354583"/>
                </a:lnTo>
                <a:lnTo>
                  <a:pt x="179704" y="351536"/>
                </a:lnTo>
                <a:lnTo>
                  <a:pt x="185674" y="351408"/>
                </a:lnTo>
                <a:lnTo>
                  <a:pt x="191642" y="351281"/>
                </a:lnTo>
                <a:lnTo>
                  <a:pt x="199643" y="353568"/>
                </a:lnTo>
                <a:lnTo>
                  <a:pt x="209930" y="358266"/>
                </a:lnTo>
                <a:lnTo>
                  <a:pt x="195071" y="390270"/>
                </a:lnTo>
                <a:lnTo>
                  <a:pt x="181722" y="382705"/>
                </a:lnTo>
                <a:lnTo>
                  <a:pt x="174060" y="375409"/>
                </a:lnTo>
                <a:lnTo>
                  <a:pt x="179772" y="397923"/>
                </a:lnTo>
                <a:lnTo>
                  <a:pt x="192663" y="405227"/>
                </a:lnTo>
                <a:lnTo>
                  <a:pt x="197738" y="407669"/>
                </a:lnTo>
                <a:lnTo>
                  <a:pt x="212047" y="413595"/>
                </a:lnTo>
                <a:lnTo>
                  <a:pt x="224537" y="417149"/>
                </a:lnTo>
                <a:lnTo>
                  <a:pt x="235187" y="418291"/>
                </a:lnTo>
                <a:lnTo>
                  <a:pt x="238759" y="418083"/>
                </a:lnTo>
                <a:lnTo>
                  <a:pt x="251059" y="413841"/>
                </a:lnTo>
                <a:lnTo>
                  <a:pt x="259744" y="403871"/>
                </a:lnTo>
                <a:lnTo>
                  <a:pt x="260857" y="401574"/>
                </a:lnTo>
                <a:lnTo>
                  <a:pt x="264113" y="388950"/>
                </a:lnTo>
                <a:lnTo>
                  <a:pt x="262427" y="377151"/>
                </a:lnTo>
                <a:lnTo>
                  <a:pt x="262254" y="376681"/>
                </a:lnTo>
                <a:lnTo>
                  <a:pt x="259333" y="369062"/>
                </a:lnTo>
                <a:lnTo>
                  <a:pt x="254380" y="362965"/>
                </a:lnTo>
                <a:lnTo>
                  <a:pt x="247523" y="358394"/>
                </a:lnTo>
                <a:lnTo>
                  <a:pt x="240156" y="370205"/>
                </a:lnTo>
                <a:lnTo>
                  <a:pt x="244348" y="372999"/>
                </a:lnTo>
                <a:lnTo>
                  <a:pt x="247776" y="376555"/>
                </a:lnTo>
                <a:lnTo>
                  <a:pt x="250189" y="380745"/>
                </a:lnTo>
                <a:lnTo>
                  <a:pt x="252729" y="384937"/>
                </a:lnTo>
                <a:lnTo>
                  <a:pt x="252856" y="389508"/>
                </a:lnTo>
                <a:lnTo>
                  <a:pt x="250825" y="394588"/>
                </a:lnTo>
                <a:lnTo>
                  <a:pt x="248030" y="400812"/>
                </a:lnTo>
                <a:lnTo>
                  <a:pt x="243712" y="404368"/>
                </a:lnTo>
                <a:lnTo>
                  <a:pt x="237616" y="405002"/>
                </a:lnTo>
                <a:lnTo>
                  <a:pt x="227559" y="403985"/>
                </a:lnTo>
                <a:lnTo>
                  <a:pt x="213995" y="399072"/>
                </a:lnTo>
                <a:lnTo>
                  <a:pt x="211454" y="397890"/>
                </a:lnTo>
                <a:close/>
              </a:path>
              <a:path w="413809" h="671830">
                <a:moveTo>
                  <a:pt x="196723" y="311150"/>
                </a:moveTo>
                <a:lnTo>
                  <a:pt x="203477" y="318639"/>
                </a:lnTo>
                <a:lnTo>
                  <a:pt x="213276" y="326039"/>
                </a:lnTo>
                <a:lnTo>
                  <a:pt x="226161" y="333330"/>
                </a:lnTo>
                <a:lnTo>
                  <a:pt x="231266" y="335788"/>
                </a:lnTo>
                <a:lnTo>
                  <a:pt x="245563" y="341721"/>
                </a:lnTo>
                <a:lnTo>
                  <a:pt x="258030" y="345298"/>
                </a:lnTo>
                <a:lnTo>
                  <a:pt x="268707" y="346498"/>
                </a:lnTo>
                <a:lnTo>
                  <a:pt x="272288" y="346328"/>
                </a:lnTo>
                <a:lnTo>
                  <a:pt x="284515" y="342050"/>
                </a:lnTo>
                <a:lnTo>
                  <a:pt x="293209" y="332062"/>
                </a:lnTo>
                <a:lnTo>
                  <a:pt x="298195" y="321056"/>
                </a:lnTo>
                <a:lnTo>
                  <a:pt x="298323" y="313055"/>
                </a:lnTo>
                <a:lnTo>
                  <a:pt x="294639" y="305815"/>
                </a:lnTo>
                <a:lnTo>
                  <a:pt x="287806" y="296110"/>
                </a:lnTo>
                <a:lnTo>
                  <a:pt x="277296" y="287585"/>
                </a:lnTo>
                <a:lnTo>
                  <a:pt x="275589" y="286512"/>
                </a:lnTo>
                <a:lnTo>
                  <a:pt x="269620" y="299465"/>
                </a:lnTo>
                <a:lnTo>
                  <a:pt x="277240" y="304291"/>
                </a:lnTo>
                <a:lnTo>
                  <a:pt x="281939" y="308609"/>
                </a:lnTo>
                <a:lnTo>
                  <a:pt x="283844" y="312546"/>
                </a:lnTo>
                <a:lnTo>
                  <a:pt x="285623" y="316483"/>
                </a:lnTo>
                <a:lnTo>
                  <a:pt x="285495" y="320420"/>
                </a:lnTo>
                <a:lnTo>
                  <a:pt x="283463" y="324612"/>
                </a:lnTo>
                <a:lnTo>
                  <a:pt x="281813" y="328421"/>
                </a:lnTo>
                <a:lnTo>
                  <a:pt x="279400" y="330962"/>
                </a:lnTo>
                <a:lnTo>
                  <a:pt x="276225" y="332358"/>
                </a:lnTo>
                <a:lnTo>
                  <a:pt x="272923" y="333756"/>
                </a:lnTo>
                <a:lnTo>
                  <a:pt x="268350" y="333628"/>
                </a:lnTo>
                <a:lnTo>
                  <a:pt x="262127" y="332105"/>
                </a:lnTo>
                <a:lnTo>
                  <a:pt x="251890" y="328831"/>
                </a:lnTo>
                <a:lnTo>
                  <a:pt x="238685" y="323190"/>
                </a:lnTo>
                <a:lnTo>
                  <a:pt x="224247" y="316016"/>
                </a:lnTo>
                <a:lnTo>
                  <a:pt x="214794" y="310233"/>
                </a:lnTo>
                <a:lnTo>
                  <a:pt x="209041" y="305943"/>
                </a:lnTo>
                <a:lnTo>
                  <a:pt x="205993" y="302513"/>
                </a:lnTo>
                <a:lnTo>
                  <a:pt x="204977" y="299084"/>
                </a:lnTo>
                <a:lnTo>
                  <a:pt x="203962" y="295782"/>
                </a:lnTo>
                <a:lnTo>
                  <a:pt x="204342" y="292353"/>
                </a:lnTo>
                <a:lnTo>
                  <a:pt x="206248" y="288670"/>
                </a:lnTo>
                <a:lnTo>
                  <a:pt x="208025" y="284480"/>
                </a:lnTo>
                <a:lnTo>
                  <a:pt x="210946" y="281813"/>
                </a:lnTo>
                <a:lnTo>
                  <a:pt x="215137" y="280543"/>
                </a:lnTo>
                <a:lnTo>
                  <a:pt x="219201" y="279145"/>
                </a:lnTo>
                <a:lnTo>
                  <a:pt x="224916" y="279907"/>
                </a:lnTo>
                <a:lnTo>
                  <a:pt x="232409" y="282447"/>
                </a:lnTo>
                <a:lnTo>
                  <a:pt x="238378" y="269620"/>
                </a:lnTo>
                <a:lnTo>
                  <a:pt x="224975" y="266812"/>
                </a:lnTo>
                <a:lnTo>
                  <a:pt x="213392" y="267463"/>
                </a:lnTo>
                <a:lnTo>
                  <a:pt x="212343" y="267715"/>
                </a:lnTo>
                <a:lnTo>
                  <a:pt x="204977" y="269747"/>
                </a:lnTo>
                <a:lnTo>
                  <a:pt x="199262" y="274955"/>
                </a:lnTo>
                <a:lnTo>
                  <a:pt x="195199" y="283463"/>
                </a:lnTo>
                <a:lnTo>
                  <a:pt x="192027" y="295788"/>
                </a:lnTo>
                <a:lnTo>
                  <a:pt x="194545" y="307359"/>
                </a:lnTo>
                <a:lnTo>
                  <a:pt x="196723" y="311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7812" y="3234690"/>
            <a:ext cx="626617" cy="626745"/>
          </a:xfrm>
          <a:custGeom>
            <a:avLst/>
            <a:gdLst/>
            <a:ahLst/>
            <a:cxnLst/>
            <a:rect l="l" t="t" r="r" b="b"/>
            <a:pathLst>
              <a:path w="626617" h="626745">
                <a:moveTo>
                  <a:pt x="0" y="313309"/>
                </a:moveTo>
                <a:lnTo>
                  <a:pt x="1038" y="339014"/>
                </a:lnTo>
                <a:lnTo>
                  <a:pt x="4098" y="364148"/>
                </a:lnTo>
                <a:lnTo>
                  <a:pt x="9101" y="388629"/>
                </a:lnTo>
                <a:lnTo>
                  <a:pt x="15966" y="412377"/>
                </a:lnTo>
                <a:lnTo>
                  <a:pt x="24612" y="435310"/>
                </a:lnTo>
                <a:lnTo>
                  <a:pt x="34958" y="457348"/>
                </a:lnTo>
                <a:lnTo>
                  <a:pt x="46925" y="478411"/>
                </a:lnTo>
                <a:lnTo>
                  <a:pt x="60431" y="498418"/>
                </a:lnTo>
                <a:lnTo>
                  <a:pt x="75397" y="517287"/>
                </a:lnTo>
                <a:lnTo>
                  <a:pt x="91741" y="534939"/>
                </a:lnTo>
                <a:lnTo>
                  <a:pt x="109384" y="551293"/>
                </a:lnTo>
                <a:lnTo>
                  <a:pt x="128244" y="566268"/>
                </a:lnTo>
                <a:lnTo>
                  <a:pt x="148242" y="579783"/>
                </a:lnTo>
                <a:lnTo>
                  <a:pt x="169296" y="591758"/>
                </a:lnTo>
                <a:lnTo>
                  <a:pt x="191327" y="602112"/>
                </a:lnTo>
                <a:lnTo>
                  <a:pt x="214254" y="610765"/>
                </a:lnTo>
                <a:lnTo>
                  <a:pt x="237996" y="617635"/>
                </a:lnTo>
                <a:lnTo>
                  <a:pt x="262472" y="622642"/>
                </a:lnTo>
                <a:lnTo>
                  <a:pt x="287603" y="625705"/>
                </a:lnTo>
                <a:lnTo>
                  <a:pt x="313309" y="626745"/>
                </a:lnTo>
                <a:lnTo>
                  <a:pt x="339014" y="625705"/>
                </a:lnTo>
                <a:lnTo>
                  <a:pt x="364145" y="622642"/>
                </a:lnTo>
                <a:lnTo>
                  <a:pt x="388621" y="617635"/>
                </a:lnTo>
                <a:lnTo>
                  <a:pt x="412363" y="610765"/>
                </a:lnTo>
                <a:lnTo>
                  <a:pt x="435290" y="602112"/>
                </a:lnTo>
                <a:lnTo>
                  <a:pt x="457321" y="591758"/>
                </a:lnTo>
                <a:lnTo>
                  <a:pt x="478375" y="579783"/>
                </a:lnTo>
                <a:lnTo>
                  <a:pt x="498373" y="566268"/>
                </a:lnTo>
                <a:lnTo>
                  <a:pt x="517233" y="551293"/>
                </a:lnTo>
                <a:lnTo>
                  <a:pt x="534876" y="534939"/>
                </a:lnTo>
                <a:lnTo>
                  <a:pt x="551220" y="517287"/>
                </a:lnTo>
                <a:lnTo>
                  <a:pt x="566186" y="498418"/>
                </a:lnTo>
                <a:lnTo>
                  <a:pt x="579692" y="478411"/>
                </a:lnTo>
                <a:lnTo>
                  <a:pt x="591659" y="457348"/>
                </a:lnTo>
                <a:lnTo>
                  <a:pt x="602005" y="435310"/>
                </a:lnTo>
                <a:lnTo>
                  <a:pt x="610651" y="412377"/>
                </a:lnTo>
                <a:lnTo>
                  <a:pt x="617516" y="388629"/>
                </a:lnTo>
                <a:lnTo>
                  <a:pt x="622519" y="364148"/>
                </a:lnTo>
                <a:lnTo>
                  <a:pt x="625579" y="339014"/>
                </a:lnTo>
                <a:lnTo>
                  <a:pt x="626617" y="313309"/>
                </a:lnTo>
                <a:lnTo>
                  <a:pt x="625579" y="287621"/>
                </a:lnTo>
                <a:lnTo>
                  <a:pt x="622519" y="262503"/>
                </a:lnTo>
                <a:lnTo>
                  <a:pt x="617516" y="238037"/>
                </a:lnTo>
                <a:lnTo>
                  <a:pt x="610651" y="214302"/>
                </a:lnTo>
                <a:lnTo>
                  <a:pt x="602005" y="191381"/>
                </a:lnTo>
                <a:lnTo>
                  <a:pt x="591659" y="169352"/>
                </a:lnTo>
                <a:lnTo>
                  <a:pt x="579692" y="148298"/>
                </a:lnTo>
                <a:lnTo>
                  <a:pt x="566186" y="128299"/>
                </a:lnTo>
                <a:lnTo>
                  <a:pt x="551220" y="109436"/>
                </a:lnTo>
                <a:lnTo>
                  <a:pt x="534876" y="91789"/>
                </a:lnTo>
                <a:lnTo>
                  <a:pt x="517233" y="75439"/>
                </a:lnTo>
                <a:lnTo>
                  <a:pt x="498373" y="60468"/>
                </a:lnTo>
                <a:lnTo>
                  <a:pt x="478375" y="46955"/>
                </a:lnTo>
                <a:lnTo>
                  <a:pt x="457321" y="34982"/>
                </a:lnTo>
                <a:lnTo>
                  <a:pt x="435290" y="24630"/>
                </a:lnTo>
                <a:lnTo>
                  <a:pt x="412363" y="15978"/>
                </a:lnTo>
                <a:lnTo>
                  <a:pt x="388621" y="9109"/>
                </a:lnTo>
                <a:lnTo>
                  <a:pt x="364145" y="4102"/>
                </a:lnTo>
                <a:lnTo>
                  <a:pt x="339014" y="1039"/>
                </a:lnTo>
                <a:lnTo>
                  <a:pt x="313309" y="0"/>
                </a:lnTo>
                <a:lnTo>
                  <a:pt x="287603" y="1039"/>
                </a:lnTo>
                <a:lnTo>
                  <a:pt x="262472" y="4102"/>
                </a:lnTo>
                <a:lnTo>
                  <a:pt x="237996" y="9109"/>
                </a:lnTo>
                <a:lnTo>
                  <a:pt x="214254" y="15978"/>
                </a:lnTo>
                <a:lnTo>
                  <a:pt x="191327" y="24630"/>
                </a:lnTo>
                <a:lnTo>
                  <a:pt x="169296" y="34982"/>
                </a:lnTo>
                <a:lnTo>
                  <a:pt x="148242" y="46955"/>
                </a:lnTo>
                <a:lnTo>
                  <a:pt x="128244" y="60468"/>
                </a:lnTo>
                <a:lnTo>
                  <a:pt x="109384" y="75439"/>
                </a:lnTo>
                <a:lnTo>
                  <a:pt x="91741" y="91789"/>
                </a:lnTo>
                <a:lnTo>
                  <a:pt x="75397" y="109436"/>
                </a:lnTo>
                <a:lnTo>
                  <a:pt x="60431" y="128299"/>
                </a:lnTo>
                <a:lnTo>
                  <a:pt x="46925" y="148298"/>
                </a:lnTo>
                <a:lnTo>
                  <a:pt x="34958" y="169352"/>
                </a:lnTo>
                <a:lnTo>
                  <a:pt x="24612" y="191381"/>
                </a:lnTo>
                <a:lnTo>
                  <a:pt x="15966" y="214302"/>
                </a:lnTo>
                <a:lnTo>
                  <a:pt x="9101" y="238037"/>
                </a:lnTo>
                <a:lnTo>
                  <a:pt x="4098" y="262503"/>
                </a:lnTo>
                <a:lnTo>
                  <a:pt x="1038" y="287621"/>
                </a:lnTo>
                <a:lnTo>
                  <a:pt x="0" y="3133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4523" y="3824097"/>
            <a:ext cx="496826" cy="839868"/>
          </a:xfrm>
          <a:custGeom>
            <a:avLst/>
            <a:gdLst/>
            <a:ahLst/>
            <a:cxnLst/>
            <a:rect l="l" t="t" r="r" b="b"/>
            <a:pathLst>
              <a:path w="496826" h="839868">
                <a:moveTo>
                  <a:pt x="151522" y="755315"/>
                </a:moveTo>
                <a:lnTo>
                  <a:pt x="155069" y="755141"/>
                </a:lnTo>
                <a:lnTo>
                  <a:pt x="167393" y="750882"/>
                </a:lnTo>
                <a:lnTo>
                  <a:pt x="176104" y="740997"/>
                </a:lnTo>
                <a:lnTo>
                  <a:pt x="180465" y="726254"/>
                </a:lnTo>
                <a:lnTo>
                  <a:pt x="177947" y="714729"/>
                </a:lnTo>
                <a:lnTo>
                  <a:pt x="175770" y="710945"/>
                </a:lnTo>
                <a:lnTo>
                  <a:pt x="169015" y="703377"/>
                </a:lnTo>
                <a:lnTo>
                  <a:pt x="159216" y="695965"/>
                </a:lnTo>
                <a:lnTo>
                  <a:pt x="146331" y="688730"/>
                </a:lnTo>
                <a:lnTo>
                  <a:pt x="141226" y="686307"/>
                </a:lnTo>
                <a:lnTo>
                  <a:pt x="126905" y="680318"/>
                </a:lnTo>
                <a:lnTo>
                  <a:pt x="114407" y="676760"/>
                </a:lnTo>
                <a:lnTo>
                  <a:pt x="103751" y="675593"/>
                </a:lnTo>
                <a:lnTo>
                  <a:pt x="100205" y="675766"/>
                </a:lnTo>
                <a:lnTo>
                  <a:pt x="87948" y="680052"/>
                </a:lnTo>
                <a:lnTo>
                  <a:pt x="79245" y="690004"/>
                </a:lnTo>
                <a:lnTo>
                  <a:pt x="78107" y="692276"/>
                </a:lnTo>
                <a:lnTo>
                  <a:pt x="74844" y="704617"/>
                </a:lnTo>
                <a:lnTo>
                  <a:pt x="77371" y="716109"/>
                </a:lnTo>
                <a:lnTo>
                  <a:pt x="79631" y="719963"/>
                </a:lnTo>
                <a:lnTo>
                  <a:pt x="86346" y="727550"/>
                </a:lnTo>
                <a:lnTo>
                  <a:pt x="96176" y="734979"/>
                </a:lnTo>
                <a:lnTo>
                  <a:pt x="88775" y="711326"/>
                </a:lnTo>
                <a:lnTo>
                  <a:pt x="87759" y="708025"/>
                </a:lnTo>
                <a:lnTo>
                  <a:pt x="86743" y="704595"/>
                </a:lnTo>
                <a:lnTo>
                  <a:pt x="87251" y="701166"/>
                </a:lnTo>
                <a:lnTo>
                  <a:pt x="89029" y="697483"/>
                </a:lnTo>
                <a:lnTo>
                  <a:pt x="90680" y="693673"/>
                </a:lnTo>
                <a:lnTo>
                  <a:pt x="93093" y="691133"/>
                </a:lnTo>
                <a:lnTo>
                  <a:pt x="96268" y="689736"/>
                </a:lnTo>
                <a:lnTo>
                  <a:pt x="99443" y="688339"/>
                </a:lnTo>
                <a:lnTo>
                  <a:pt x="104142" y="688339"/>
                </a:lnTo>
                <a:lnTo>
                  <a:pt x="110238" y="689863"/>
                </a:lnTo>
                <a:lnTo>
                  <a:pt x="120511" y="693173"/>
                </a:lnTo>
                <a:lnTo>
                  <a:pt x="133626" y="698806"/>
                </a:lnTo>
                <a:lnTo>
                  <a:pt x="148245" y="706079"/>
                </a:lnTo>
                <a:lnTo>
                  <a:pt x="157698" y="711862"/>
                </a:lnTo>
                <a:lnTo>
                  <a:pt x="163451" y="716026"/>
                </a:lnTo>
                <a:lnTo>
                  <a:pt x="166499" y="719582"/>
                </a:lnTo>
                <a:lnTo>
                  <a:pt x="167515" y="722883"/>
                </a:lnTo>
                <a:lnTo>
                  <a:pt x="168531" y="726313"/>
                </a:lnTo>
                <a:lnTo>
                  <a:pt x="168150" y="729741"/>
                </a:lnTo>
                <a:lnTo>
                  <a:pt x="166245" y="733425"/>
                </a:lnTo>
                <a:lnTo>
                  <a:pt x="164594" y="737234"/>
                </a:lnTo>
                <a:lnTo>
                  <a:pt x="162181" y="739775"/>
                </a:lnTo>
                <a:lnTo>
                  <a:pt x="159006" y="741171"/>
                </a:lnTo>
                <a:lnTo>
                  <a:pt x="155831" y="742569"/>
                </a:lnTo>
                <a:lnTo>
                  <a:pt x="151132" y="742569"/>
                </a:lnTo>
                <a:lnTo>
                  <a:pt x="145036" y="741044"/>
                </a:lnTo>
                <a:lnTo>
                  <a:pt x="134812" y="737735"/>
                </a:lnTo>
                <a:lnTo>
                  <a:pt x="121648" y="732102"/>
                </a:lnTo>
                <a:lnTo>
                  <a:pt x="128368" y="750590"/>
                </a:lnTo>
                <a:lnTo>
                  <a:pt x="140866" y="754148"/>
                </a:lnTo>
                <a:lnTo>
                  <a:pt x="151522" y="755315"/>
                </a:lnTo>
                <a:close/>
              </a:path>
              <a:path w="496826" h="839868">
                <a:moveTo>
                  <a:pt x="120144" y="731392"/>
                </a:moveTo>
                <a:lnTo>
                  <a:pt x="107028" y="724829"/>
                </a:lnTo>
                <a:lnTo>
                  <a:pt x="97575" y="719046"/>
                </a:lnTo>
                <a:lnTo>
                  <a:pt x="91823" y="714882"/>
                </a:lnTo>
                <a:lnTo>
                  <a:pt x="88775" y="711326"/>
                </a:lnTo>
                <a:lnTo>
                  <a:pt x="96176" y="734979"/>
                </a:lnTo>
                <a:lnTo>
                  <a:pt x="109079" y="742230"/>
                </a:lnTo>
                <a:lnTo>
                  <a:pt x="114048" y="744601"/>
                </a:lnTo>
                <a:lnTo>
                  <a:pt x="128368" y="750590"/>
                </a:lnTo>
                <a:lnTo>
                  <a:pt x="121648" y="732102"/>
                </a:lnTo>
                <a:lnTo>
                  <a:pt x="120144" y="731392"/>
                </a:lnTo>
                <a:close/>
              </a:path>
              <a:path w="496826" h="839868">
                <a:moveTo>
                  <a:pt x="107825" y="628903"/>
                </a:moveTo>
                <a:lnTo>
                  <a:pt x="107444" y="635888"/>
                </a:lnTo>
                <a:lnTo>
                  <a:pt x="109730" y="642492"/>
                </a:lnTo>
                <a:lnTo>
                  <a:pt x="112016" y="648969"/>
                </a:lnTo>
                <a:lnTo>
                  <a:pt x="116334" y="653922"/>
                </a:lnTo>
                <a:lnTo>
                  <a:pt x="122684" y="656970"/>
                </a:lnTo>
                <a:lnTo>
                  <a:pt x="129669" y="660019"/>
                </a:lnTo>
                <a:lnTo>
                  <a:pt x="136273" y="660526"/>
                </a:lnTo>
                <a:lnTo>
                  <a:pt x="142242" y="658494"/>
                </a:lnTo>
                <a:lnTo>
                  <a:pt x="148338" y="656463"/>
                </a:lnTo>
                <a:lnTo>
                  <a:pt x="154180" y="653414"/>
                </a:lnTo>
                <a:lnTo>
                  <a:pt x="159641" y="649604"/>
                </a:lnTo>
                <a:lnTo>
                  <a:pt x="165229" y="645794"/>
                </a:lnTo>
                <a:lnTo>
                  <a:pt x="170563" y="642619"/>
                </a:lnTo>
                <a:lnTo>
                  <a:pt x="175897" y="640333"/>
                </a:lnTo>
                <a:lnTo>
                  <a:pt x="181231" y="637920"/>
                </a:lnTo>
                <a:lnTo>
                  <a:pt x="186565" y="637794"/>
                </a:lnTo>
                <a:lnTo>
                  <a:pt x="192026" y="640207"/>
                </a:lnTo>
                <a:lnTo>
                  <a:pt x="196090" y="642111"/>
                </a:lnTo>
                <a:lnTo>
                  <a:pt x="198884" y="645159"/>
                </a:lnTo>
                <a:lnTo>
                  <a:pt x="200281" y="649096"/>
                </a:lnTo>
                <a:lnTo>
                  <a:pt x="201805" y="653033"/>
                </a:lnTo>
                <a:lnTo>
                  <a:pt x="201805" y="656970"/>
                </a:lnTo>
                <a:lnTo>
                  <a:pt x="200154" y="660653"/>
                </a:lnTo>
                <a:lnTo>
                  <a:pt x="197741" y="665479"/>
                </a:lnTo>
                <a:lnTo>
                  <a:pt x="194185" y="668401"/>
                </a:lnTo>
                <a:lnTo>
                  <a:pt x="189613" y="669544"/>
                </a:lnTo>
                <a:lnTo>
                  <a:pt x="184914" y="670813"/>
                </a:lnTo>
                <a:lnTo>
                  <a:pt x="180088" y="671067"/>
                </a:lnTo>
                <a:lnTo>
                  <a:pt x="175135" y="670305"/>
                </a:lnTo>
                <a:lnTo>
                  <a:pt x="172087" y="683640"/>
                </a:lnTo>
                <a:lnTo>
                  <a:pt x="181104" y="685164"/>
                </a:lnTo>
                <a:lnTo>
                  <a:pt x="188978" y="684529"/>
                </a:lnTo>
                <a:lnTo>
                  <a:pt x="195582" y="681863"/>
                </a:lnTo>
                <a:lnTo>
                  <a:pt x="202186" y="679069"/>
                </a:lnTo>
                <a:lnTo>
                  <a:pt x="207520" y="673480"/>
                </a:lnTo>
                <a:lnTo>
                  <a:pt x="211584" y="664971"/>
                </a:lnTo>
                <a:lnTo>
                  <a:pt x="215013" y="657225"/>
                </a:lnTo>
                <a:lnTo>
                  <a:pt x="215394" y="649732"/>
                </a:lnTo>
                <a:lnTo>
                  <a:pt x="212727" y="642746"/>
                </a:lnTo>
                <a:lnTo>
                  <a:pt x="210060" y="635634"/>
                </a:lnTo>
                <a:lnTo>
                  <a:pt x="204980" y="630301"/>
                </a:lnTo>
                <a:lnTo>
                  <a:pt x="197360" y="626490"/>
                </a:lnTo>
                <a:lnTo>
                  <a:pt x="189867" y="623315"/>
                </a:lnTo>
                <a:lnTo>
                  <a:pt x="183009" y="622680"/>
                </a:lnTo>
                <a:lnTo>
                  <a:pt x="176659" y="624585"/>
                </a:lnTo>
                <a:lnTo>
                  <a:pt x="170309" y="626490"/>
                </a:lnTo>
                <a:lnTo>
                  <a:pt x="164467" y="629411"/>
                </a:lnTo>
                <a:lnTo>
                  <a:pt x="158879" y="633221"/>
                </a:lnTo>
                <a:lnTo>
                  <a:pt x="153291" y="637032"/>
                </a:lnTo>
                <a:lnTo>
                  <a:pt x="147957" y="640207"/>
                </a:lnTo>
                <a:lnTo>
                  <a:pt x="143004" y="642746"/>
                </a:lnTo>
                <a:lnTo>
                  <a:pt x="137924" y="645159"/>
                </a:lnTo>
                <a:lnTo>
                  <a:pt x="132971" y="645413"/>
                </a:lnTo>
                <a:lnTo>
                  <a:pt x="128145" y="643508"/>
                </a:lnTo>
                <a:lnTo>
                  <a:pt x="124843" y="641857"/>
                </a:lnTo>
                <a:lnTo>
                  <a:pt x="122557" y="639571"/>
                </a:lnTo>
                <a:lnTo>
                  <a:pt x="121414" y="636651"/>
                </a:lnTo>
                <a:lnTo>
                  <a:pt x="120144" y="633729"/>
                </a:lnTo>
                <a:lnTo>
                  <a:pt x="120271" y="630682"/>
                </a:lnTo>
                <a:lnTo>
                  <a:pt x="121668" y="627507"/>
                </a:lnTo>
                <a:lnTo>
                  <a:pt x="124208" y="622300"/>
                </a:lnTo>
                <a:lnTo>
                  <a:pt x="127510" y="619251"/>
                </a:lnTo>
                <a:lnTo>
                  <a:pt x="131447" y="618108"/>
                </a:lnTo>
                <a:lnTo>
                  <a:pt x="135384" y="617092"/>
                </a:lnTo>
                <a:lnTo>
                  <a:pt x="139702" y="617092"/>
                </a:lnTo>
                <a:lnTo>
                  <a:pt x="144528" y="617982"/>
                </a:lnTo>
                <a:lnTo>
                  <a:pt x="146306" y="605408"/>
                </a:lnTo>
                <a:lnTo>
                  <a:pt x="138305" y="603630"/>
                </a:lnTo>
                <a:lnTo>
                  <a:pt x="131447" y="604011"/>
                </a:lnTo>
                <a:lnTo>
                  <a:pt x="125351" y="606551"/>
                </a:lnTo>
                <a:lnTo>
                  <a:pt x="119382" y="609091"/>
                </a:lnTo>
                <a:lnTo>
                  <a:pt x="114556" y="614044"/>
                </a:lnTo>
                <a:lnTo>
                  <a:pt x="111127" y="621410"/>
                </a:lnTo>
                <a:lnTo>
                  <a:pt x="107825" y="628903"/>
                </a:lnTo>
                <a:close/>
              </a:path>
              <a:path w="496826" h="839868">
                <a:moveTo>
                  <a:pt x="136908" y="570864"/>
                </a:moveTo>
                <a:lnTo>
                  <a:pt x="130939" y="583691"/>
                </a:lnTo>
                <a:lnTo>
                  <a:pt x="141988" y="588771"/>
                </a:lnTo>
                <a:lnTo>
                  <a:pt x="147957" y="575944"/>
                </a:lnTo>
                <a:lnTo>
                  <a:pt x="213743" y="606678"/>
                </a:lnTo>
                <a:lnTo>
                  <a:pt x="220982" y="610107"/>
                </a:lnTo>
                <a:lnTo>
                  <a:pt x="226951" y="610996"/>
                </a:lnTo>
                <a:lnTo>
                  <a:pt x="231650" y="609472"/>
                </a:lnTo>
                <a:lnTo>
                  <a:pt x="236222" y="607948"/>
                </a:lnTo>
                <a:lnTo>
                  <a:pt x="240032" y="604138"/>
                </a:lnTo>
                <a:lnTo>
                  <a:pt x="242826" y="597915"/>
                </a:lnTo>
                <a:lnTo>
                  <a:pt x="244096" y="595121"/>
                </a:lnTo>
                <a:lnTo>
                  <a:pt x="245620" y="590676"/>
                </a:lnTo>
                <a:lnTo>
                  <a:pt x="246509" y="586613"/>
                </a:lnTo>
                <a:lnTo>
                  <a:pt x="246890" y="584580"/>
                </a:lnTo>
                <a:lnTo>
                  <a:pt x="236984" y="579882"/>
                </a:lnTo>
                <a:lnTo>
                  <a:pt x="236603" y="582676"/>
                </a:lnTo>
                <a:lnTo>
                  <a:pt x="236095" y="585977"/>
                </a:lnTo>
                <a:lnTo>
                  <a:pt x="234952" y="588898"/>
                </a:lnTo>
                <a:lnTo>
                  <a:pt x="233428" y="592073"/>
                </a:lnTo>
                <a:lnTo>
                  <a:pt x="231396" y="594105"/>
                </a:lnTo>
                <a:lnTo>
                  <a:pt x="228856" y="594867"/>
                </a:lnTo>
                <a:lnTo>
                  <a:pt x="226443" y="595629"/>
                </a:lnTo>
                <a:lnTo>
                  <a:pt x="223776" y="595248"/>
                </a:lnTo>
                <a:lnTo>
                  <a:pt x="220982" y="593978"/>
                </a:lnTo>
                <a:lnTo>
                  <a:pt x="154053" y="562736"/>
                </a:lnTo>
                <a:lnTo>
                  <a:pt x="162308" y="545083"/>
                </a:lnTo>
                <a:lnTo>
                  <a:pt x="151386" y="540003"/>
                </a:lnTo>
                <a:lnTo>
                  <a:pt x="143131" y="557657"/>
                </a:lnTo>
                <a:lnTo>
                  <a:pt x="111127" y="542670"/>
                </a:lnTo>
                <a:lnTo>
                  <a:pt x="105031" y="555878"/>
                </a:lnTo>
                <a:lnTo>
                  <a:pt x="136908" y="570864"/>
                </a:lnTo>
                <a:close/>
              </a:path>
              <a:path w="496826" h="839868">
                <a:moveTo>
                  <a:pt x="153164" y="434466"/>
                </a:moveTo>
                <a:lnTo>
                  <a:pt x="149388" y="447116"/>
                </a:lnTo>
                <a:lnTo>
                  <a:pt x="150022" y="458994"/>
                </a:lnTo>
                <a:lnTo>
                  <a:pt x="150751" y="461517"/>
                </a:lnTo>
                <a:lnTo>
                  <a:pt x="157013" y="472115"/>
                </a:lnTo>
                <a:lnTo>
                  <a:pt x="167795" y="480196"/>
                </a:lnTo>
                <a:lnTo>
                  <a:pt x="169039" y="480821"/>
                </a:lnTo>
                <a:lnTo>
                  <a:pt x="181711" y="484324"/>
                </a:lnTo>
                <a:lnTo>
                  <a:pt x="193661" y="483690"/>
                </a:lnTo>
                <a:lnTo>
                  <a:pt x="195836" y="483107"/>
                </a:lnTo>
                <a:lnTo>
                  <a:pt x="207703" y="478747"/>
                </a:lnTo>
                <a:lnTo>
                  <a:pt x="219041" y="472832"/>
                </a:lnTo>
                <a:lnTo>
                  <a:pt x="220093" y="472185"/>
                </a:lnTo>
                <a:lnTo>
                  <a:pt x="231592" y="465691"/>
                </a:lnTo>
                <a:lnTo>
                  <a:pt x="242718" y="460595"/>
                </a:lnTo>
                <a:lnTo>
                  <a:pt x="242953" y="460501"/>
                </a:lnTo>
                <a:lnTo>
                  <a:pt x="250446" y="457580"/>
                </a:lnTo>
                <a:lnTo>
                  <a:pt x="257939" y="457707"/>
                </a:lnTo>
                <a:lnTo>
                  <a:pt x="265432" y="460882"/>
                </a:lnTo>
                <a:lnTo>
                  <a:pt x="272544" y="464184"/>
                </a:lnTo>
                <a:lnTo>
                  <a:pt x="277116" y="468502"/>
                </a:lnTo>
                <a:lnTo>
                  <a:pt x="279148" y="473709"/>
                </a:lnTo>
                <a:lnTo>
                  <a:pt x="281307" y="478916"/>
                </a:lnTo>
                <a:lnTo>
                  <a:pt x="280926" y="484631"/>
                </a:lnTo>
                <a:lnTo>
                  <a:pt x="278132" y="490727"/>
                </a:lnTo>
                <a:lnTo>
                  <a:pt x="274703" y="497713"/>
                </a:lnTo>
                <a:lnTo>
                  <a:pt x="270004" y="502030"/>
                </a:lnTo>
                <a:lnTo>
                  <a:pt x="263781" y="503554"/>
                </a:lnTo>
                <a:lnTo>
                  <a:pt x="257558" y="505205"/>
                </a:lnTo>
                <a:lnTo>
                  <a:pt x="250573" y="504189"/>
                </a:lnTo>
                <a:lnTo>
                  <a:pt x="242572" y="500760"/>
                </a:lnTo>
                <a:lnTo>
                  <a:pt x="236349" y="513969"/>
                </a:lnTo>
                <a:lnTo>
                  <a:pt x="249263" y="518025"/>
                </a:lnTo>
                <a:lnTo>
                  <a:pt x="261297" y="518605"/>
                </a:lnTo>
                <a:lnTo>
                  <a:pt x="267718" y="517397"/>
                </a:lnTo>
                <a:lnTo>
                  <a:pt x="278818" y="511737"/>
                </a:lnTo>
                <a:lnTo>
                  <a:pt x="287408" y="501768"/>
                </a:lnTo>
                <a:lnTo>
                  <a:pt x="289562" y="497839"/>
                </a:lnTo>
                <a:lnTo>
                  <a:pt x="293659" y="484831"/>
                </a:lnTo>
                <a:lnTo>
                  <a:pt x="293647" y="473060"/>
                </a:lnTo>
                <a:lnTo>
                  <a:pt x="292356" y="468375"/>
                </a:lnTo>
                <a:lnTo>
                  <a:pt x="285979" y="458240"/>
                </a:lnTo>
                <a:lnTo>
                  <a:pt x="275411" y="450073"/>
                </a:lnTo>
                <a:lnTo>
                  <a:pt x="271528" y="448055"/>
                </a:lnTo>
                <a:lnTo>
                  <a:pt x="258636" y="444096"/>
                </a:lnTo>
                <a:lnTo>
                  <a:pt x="246697" y="443813"/>
                </a:lnTo>
                <a:lnTo>
                  <a:pt x="242572" y="444626"/>
                </a:lnTo>
                <a:lnTo>
                  <a:pt x="230513" y="448822"/>
                </a:lnTo>
                <a:lnTo>
                  <a:pt x="219214" y="454626"/>
                </a:lnTo>
                <a:lnTo>
                  <a:pt x="217934" y="455421"/>
                </a:lnTo>
                <a:lnTo>
                  <a:pt x="210314" y="460375"/>
                </a:lnTo>
                <a:lnTo>
                  <a:pt x="202948" y="464311"/>
                </a:lnTo>
                <a:lnTo>
                  <a:pt x="195709" y="467359"/>
                </a:lnTo>
                <a:lnTo>
                  <a:pt x="188470" y="470534"/>
                </a:lnTo>
                <a:lnTo>
                  <a:pt x="181231" y="470407"/>
                </a:lnTo>
                <a:lnTo>
                  <a:pt x="173738" y="467359"/>
                </a:lnTo>
                <a:lnTo>
                  <a:pt x="168658" y="464819"/>
                </a:lnTo>
                <a:lnTo>
                  <a:pt x="165229" y="461263"/>
                </a:lnTo>
                <a:lnTo>
                  <a:pt x="163578" y="456564"/>
                </a:lnTo>
                <a:lnTo>
                  <a:pt x="161927" y="451738"/>
                </a:lnTo>
                <a:lnTo>
                  <a:pt x="162308" y="446658"/>
                </a:lnTo>
                <a:lnTo>
                  <a:pt x="164848" y="440944"/>
                </a:lnTo>
                <a:lnTo>
                  <a:pt x="168150" y="434213"/>
                </a:lnTo>
                <a:lnTo>
                  <a:pt x="172722" y="430275"/>
                </a:lnTo>
                <a:lnTo>
                  <a:pt x="178691" y="429259"/>
                </a:lnTo>
                <a:lnTo>
                  <a:pt x="184533" y="428116"/>
                </a:lnTo>
                <a:lnTo>
                  <a:pt x="191010" y="429005"/>
                </a:lnTo>
                <a:lnTo>
                  <a:pt x="198249" y="431672"/>
                </a:lnTo>
                <a:lnTo>
                  <a:pt x="204345" y="418464"/>
                </a:lnTo>
                <a:lnTo>
                  <a:pt x="191010" y="414645"/>
                </a:lnTo>
                <a:lnTo>
                  <a:pt x="179115" y="414336"/>
                </a:lnTo>
                <a:lnTo>
                  <a:pt x="173230" y="415670"/>
                </a:lnTo>
                <a:lnTo>
                  <a:pt x="162349" y="421844"/>
                </a:lnTo>
                <a:lnTo>
                  <a:pt x="154244" y="432321"/>
                </a:lnTo>
                <a:lnTo>
                  <a:pt x="153164" y="434466"/>
                </a:lnTo>
                <a:close/>
              </a:path>
              <a:path w="496826" h="839868">
                <a:moveTo>
                  <a:pt x="288419" y="419988"/>
                </a:moveTo>
                <a:lnTo>
                  <a:pt x="284863" y="416178"/>
                </a:lnTo>
                <a:lnTo>
                  <a:pt x="282958" y="410844"/>
                </a:lnTo>
                <a:lnTo>
                  <a:pt x="280926" y="405638"/>
                </a:lnTo>
                <a:lnTo>
                  <a:pt x="279783" y="400050"/>
                </a:lnTo>
                <a:lnTo>
                  <a:pt x="279656" y="394080"/>
                </a:lnTo>
                <a:lnTo>
                  <a:pt x="279529" y="387984"/>
                </a:lnTo>
                <a:lnTo>
                  <a:pt x="279910" y="382650"/>
                </a:lnTo>
                <a:lnTo>
                  <a:pt x="280672" y="377825"/>
                </a:lnTo>
                <a:lnTo>
                  <a:pt x="269623" y="372744"/>
                </a:lnTo>
                <a:lnTo>
                  <a:pt x="267845" y="379983"/>
                </a:lnTo>
                <a:lnTo>
                  <a:pt x="267083" y="387730"/>
                </a:lnTo>
                <a:lnTo>
                  <a:pt x="267210" y="404494"/>
                </a:lnTo>
                <a:lnTo>
                  <a:pt x="268734" y="412369"/>
                </a:lnTo>
                <a:lnTo>
                  <a:pt x="271909" y="419607"/>
                </a:lnTo>
                <a:lnTo>
                  <a:pt x="275084" y="426846"/>
                </a:lnTo>
                <a:lnTo>
                  <a:pt x="280545" y="432434"/>
                </a:lnTo>
                <a:lnTo>
                  <a:pt x="288292" y="436244"/>
                </a:lnTo>
                <a:lnTo>
                  <a:pt x="295912" y="439673"/>
                </a:lnTo>
                <a:lnTo>
                  <a:pt x="293372" y="422528"/>
                </a:lnTo>
                <a:lnTo>
                  <a:pt x="288419" y="419988"/>
                </a:lnTo>
                <a:close/>
              </a:path>
              <a:path w="496826" h="839868">
                <a:moveTo>
                  <a:pt x="348490" y="331977"/>
                </a:moveTo>
                <a:lnTo>
                  <a:pt x="348363" y="332358"/>
                </a:lnTo>
                <a:lnTo>
                  <a:pt x="257177" y="313054"/>
                </a:lnTo>
                <a:lnTo>
                  <a:pt x="250954" y="326389"/>
                </a:lnTo>
                <a:lnTo>
                  <a:pt x="357380" y="347344"/>
                </a:lnTo>
                <a:lnTo>
                  <a:pt x="365635" y="329691"/>
                </a:lnTo>
                <a:lnTo>
                  <a:pt x="281053" y="261746"/>
                </a:lnTo>
                <a:lnTo>
                  <a:pt x="274957" y="274954"/>
                </a:lnTo>
                <a:lnTo>
                  <a:pt x="348490" y="331977"/>
                </a:lnTo>
                <a:close/>
              </a:path>
              <a:path w="496826" h="839868">
                <a:moveTo>
                  <a:pt x="295531" y="230885"/>
                </a:moveTo>
                <a:lnTo>
                  <a:pt x="289308" y="244094"/>
                </a:lnTo>
                <a:lnTo>
                  <a:pt x="384812" y="288544"/>
                </a:lnTo>
                <a:lnTo>
                  <a:pt x="391035" y="275335"/>
                </a:lnTo>
                <a:lnTo>
                  <a:pt x="295531" y="230885"/>
                </a:lnTo>
                <a:close/>
              </a:path>
              <a:path w="496826" h="839868">
                <a:moveTo>
                  <a:pt x="258447" y="213486"/>
                </a:moveTo>
                <a:lnTo>
                  <a:pt x="252224" y="226694"/>
                </a:lnTo>
                <a:lnTo>
                  <a:pt x="267718" y="233933"/>
                </a:lnTo>
                <a:lnTo>
                  <a:pt x="273814" y="220725"/>
                </a:lnTo>
                <a:lnTo>
                  <a:pt x="258447" y="213486"/>
                </a:lnTo>
                <a:close/>
              </a:path>
              <a:path w="496826" h="839868">
                <a:moveTo>
                  <a:pt x="450725" y="160908"/>
                </a:moveTo>
                <a:lnTo>
                  <a:pt x="448947" y="158622"/>
                </a:lnTo>
                <a:lnTo>
                  <a:pt x="450471" y="175640"/>
                </a:lnTo>
                <a:lnTo>
                  <a:pt x="456821" y="178561"/>
                </a:lnTo>
                <a:lnTo>
                  <a:pt x="453392" y="162178"/>
                </a:lnTo>
                <a:lnTo>
                  <a:pt x="450725" y="160908"/>
                </a:lnTo>
                <a:close/>
              </a:path>
              <a:path w="496826" h="839868">
                <a:moveTo>
                  <a:pt x="397385" y="96265"/>
                </a:moveTo>
                <a:lnTo>
                  <a:pt x="399036" y="82295"/>
                </a:lnTo>
                <a:lnTo>
                  <a:pt x="395607" y="81025"/>
                </a:lnTo>
                <a:lnTo>
                  <a:pt x="392559" y="80263"/>
                </a:lnTo>
                <a:lnTo>
                  <a:pt x="389511" y="79375"/>
                </a:lnTo>
                <a:lnTo>
                  <a:pt x="388368" y="92201"/>
                </a:lnTo>
                <a:lnTo>
                  <a:pt x="397385" y="96265"/>
                </a:lnTo>
                <a:close/>
              </a:path>
              <a:path w="496826" h="839868">
                <a:moveTo>
                  <a:pt x="389384" y="25272"/>
                </a:moveTo>
                <a:lnTo>
                  <a:pt x="388876" y="32384"/>
                </a:lnTo>
                <a:lnTo>
                  <a:pt x="391162" y="38861"/>
                </a:lnTo>
                <a:lnTo>
                  <a:pt x="393448" y="45465"/>
                </a:lnTo>
                <a:lnTo>
                  <a:pt x="397766" y="50291"/>
                </a:lnTo>
                <a:lnTo>
                  <a:pt x="404116" y="53466"/>
                </a:lnTo>
                <a:lnTo>
                  <a:pt x="411101" y="56387"/>
                </a:lnTo>
                <a:lnTo>
                  <a:pt x="417705" y="56895"/>
                </a:lnTo>
                <a:lnTo>
                  <a:pt x="423801" y="54863"/>
                </a:lnTo>
                <a:lnTo>
                  <a:pt x="429770" y="52831"/>
                </a:lnTo>
                <a:lnTo>
                  <a:pt x="435612" y="49910"/>
                </a:lnTo>
                <a:lnTo>
                  <a:pt x="441073" y="46100"/>
                </a:lnTo>
                <a:lnTo>
                  <a:pt x="446661" y="42163"/>
                </a:lnTo>
                <a:lnTo>
                  <a:pt x="451995" y="39115"/>
                </a:lnTo>
                <a:lnTo>
                  <a:pt x="457329" y="36702"/>
                </a:lnTo>
                <a:lnTo>
                  <a:pt x="462663" y="34289"/>
                </a:lnTo>
                <a:lnTo>
                  <a:pt x="467997" y="34289"/>
                </a:lnTo>
                <a:lnTo>
                  <a:pt x="473585" y="36575"/>
                </a:lnTo>
                <a:lnTo>
                  <a:pt x="477522" y="38607"/>
                </a:lnTo>
                <a:lnTo>
                  <a:pt x="480316" y="41528"/>
                </a:lnTo>
                <a:lnTo>
                  <a:pt x="481840" y="45592"/>
                </a:lnTo>
                <a:lnTo>
                  <a:pt x="483237" y="49529"/>
                </a:lnTo>
                <a:lnTo>
                  <a:pt x="483237" y="53339"/>
                </a:lnTo>
                <a:lnTo>
                  <a:pt x="481586" y="57150"/>
                </a:lnTo>
                <a:lnTo>
                  <a:pt x="479173" y="61848"/>
                </a:lnTo>
                <a:lnTo>
                  <a:pt x="475617" y="64769"/>
                </a:lnTo>
                <a:lnTo>
                  <a:pt x="471045" y="66039"/>
                </a:lnTo>
                <a:lnTo>
                  <a:pt x="466473" y="67182"/>
                </a:lnTo>
                <a:lnTo>
                  <a:pt x="461647" y="67436"/>
                </a:lnTo>
                <a:lnTo>
                  <a:pt x="456567" y="66675"/>
                </a:lnTo>
                <a:lnTo>
                  <a:pt x="453519" y="80009"/>
                </a:lnTo>
                <a:lnTo>
                  <a:pt x="462536" y="81533"/>
                </a:lnTo>
                <a:lnTo>
                  <a:pt x="470410" y="80898"/>
                </a:lnTo>
                <a:lnTo>
                  <a:pt x="477014" y="78231"/>
                </a:lnTo>
                <a:lnTo>
                  <a:pt x="483618" y="75437"/>
                </a:lnTo>
                <a:lnTo>
                  <a:pt x="488952" y="69850"/>
                </a:lnTo>
                <a:lnTo>
                  <a:pt x="493016" y="61340"/>
                </a:lnTo>
                <a:lnTo>
                  <a:pt x="496445" y="53593"/>
                </a:lnTo>
                <a:lnTo>
                  <a:pt x="496826" y="46227"/>
                </a:lnTo>
                <a:lnTo>
                  <a:pt x="494159" y="39115"/>
                </a:lnTo>
                <a:lnTo>
                  <a:pt x="491492" y="32003"/>
                </a:lnTo>
                <a:lnTo>
                  <a:pt x="486412" y="26669"/>
                </a:lnTo>
                <a:lnTo>
                  <a:pt x="478792" y="22986"/>
                </a:lnTo>
                <a:lnTo>
                  <a:pt x="471299" y="19684"/>
                </a:lnTo>
                <a:lnTo>
                  <a:pt x="464441" y="19050"/>
                </a:lnTo>
                <a:lnTo>
                  <a:pt x="458091" y="20954"/>
                </a:lnTo>
                <a:lnTo>
                  <a:pt x="451868" y="22859"/>
                </a:lnTo>
                <a:lnTo>
                  <a:pt x="445899" y="25780"/>
                </a:lnTo>
                <a:lnTo>
                  <a:pt x="440311" y="29590"/>
                </a:lnTo>
                <a:lnTo>
                  <a:pt x="434723" y="33400"/>
                </a:lnTo>
                <a:lnTo>
                  <a:pt x="429516" y="36575"/>
                </a:lnTo>
                <a:lnTo>
                  <a:pt x="424436" y="39115"/>
                </a:lnTo>
                <a:lnTo>
                  <a:pt x="419356" y="41655"/>
                </a:lnTo>
                <a:lnTo>
                  <a:pt x="414403" y="41909"/>
                </a:lnTo>
                <a:lnTo>
                  <a:pt x="409577" y="39877"/>
                </a:lnTo>
                <a:lnTo>
                  <a:pt x="406275" y="38226"/>
                </a:lnTo>
                <a:lnTo>
                  <a:pt x="404116" y="36067"/>
                </a:lnTo>
                <a:lnTo>
                  <a:pt x="402846" y="33146"/>
                </a:lnTo>
                <a:lnTo>
                  <a:pt x="401703" y="30225"/>
                </a:lnTo>
                <a:lnTo>
                  <a:pt x="401703" y="27050"/>
                </a:lnTo>
                <a:lnTo>
                  <a:pt x="403100" y="23875"/>
                </a:lnTo>
                <a:lnTo>
                  <a:pt x="405640" y="18795"/>
                </a:lnTo>
                <a:lnTo>
                  <a:pt x="408942" y="15620"/>
                </a:lnTo>
                <a:lnTo>
                  <a:pt x="412879" y="14604"/>
                </a:lnTo>
                <a:lnTo>
                  <a:pt x="416816" y="13461"/>
                </a:lnTo>
                <a:lnTo>
                  <a:pt x="421261" y="13461"/>
                </a:lnTo>
                <a:lnTo>
                  <a:pt x="425960" y="14350"/>
                </a:lnTo>
                <a:lnTo>
                  <a:pt x="427738" y="1777"/>
                </a:lnTo>
                <a:lnTo>
                  <a:pt x="419864" y="0"/>
                </a:lnTo>
                <a:lnTo>
                  <a:pt x="412879" y="380"/>
                </a:lnTo>
                <a:lnTo>
                  <a:pt x="406783" y="2920"/>
                </a:lnTo>
                <a:lnTo>
                  <a:pt x="400814" y="5587"/>
                </a:lnTo>
                <a:lnTo>
                  <a:pt x="396115" y="10540"/>
                </a:lnTo>
                <a:lnTo>
                  <a:pt x="392559" y="17779"/>
                </a:lnTo>
                <a:lnTo>
                  <a:pt x="389384" y="25272"/>
                </a:lnTo>
                <a:close/>
              </a:path>
              <a:path w="496826" h="839868">
                <a:moveTo>
                  <a:pt x="373382" y="59054"/>
                </a:moveTo>
                <a:lnTo>
                  <a:pt x="371477" y="63118"/>
                </a:lnTo>
                <a:lnTo>
                  <a:pt x="370842" y="66928"/>
                </a:lnTo>
                <a:lnTo>
                  <a:pt x="371096" y="70230"/>
                </a:lnTo>
                <a:lnTo>
                  <a:pt x="371477" y="73659"/>
                </a:lnTo>
                <a:lnTo>
                  <a:pt x="372620" y="76707"/>
                </a:lnTo>
                <a:lnTo>
                  <a:pt x="374652" y="79375"/>
                </a:lnTo>
                <a:lnTo>
                  <a:pt x="370842" y="79628"/>
                </a:lnTo>
                <a:lnTo>
                  <a:pt x="367413" y="81152"/>
                </a:lnTo>
                <a:lnTo>
                  <a:pt x="364365" y="83819"/>
                </a:lnTo>
                <a:lnTo>
                  <a:pt x="361444" y="86486"/>
                </a:lnTo>
                <a:lnTo>
                  <a:pt x="359158" y="89407"/>
                </a:lnTo>
                <a:lnTo>
                  <a:pt x="357634" y="92709"/>
                </a:lnTo>
                <a:lnTo>
                  <a:pt x="354792" y="105057"/>
                </a:lnTo>
                <a:lnTo>
                  <a:pt x="357622" y="116939"/>
                </a:lnTo>
                <a:lnTo>
                  <a:pt x="364600" y="126449"/>
                </a:lnTo>
                <a:lnTo>
                  <a:pt x="375322" y="134435"/>
                </a:lnTo>
                <a:lnTo>
                  <a:pt x="380748" y="137286"/>
                </a:lnTo>
                <a:lnTo>
                  <a:pt x="385828" y="139572"/>
                </a:lnTo>
                <a:lnTo>
                  <a:pt x="391416" y="141096"/>
                </a:lnTo>
                <a:lnTo>
                  <a:pt x="397512" y="141604"/>
                </a:lnTo>
                <a:lnTo>
                  <a:pt x="403481" y="141985"/>
                </a:lnTo>
                <a:lnTo>
                  <a:pt x="408815" y="141096"/>
                </a:lnTo>
                <a:lnTo>
                  <a:pt x="413387" y="138683"/>
                </a:lnTo>
                <a:lnTo>
                  <a:pt x="412498" y="142112"/>
                </a:lnTo>
                <a:lnTo>
                  <a:pt x="412498" y="145669"/>
                </a:lnTo>
                <a:lnTo>
                  <a:pt x="413514" y="149097"/>
                </a:lnTo>
                <a:lnTo>
                  <a:pt x="414403" y="152526"/>
                </a:lnTo>
                <a:lnTo>
                  <a:pt x="416689" y="155194"/>
                </a:lnTo>
                <a:lnTo>
                  <a:pt x="420245" y="156971"/>
                </a:lnTo>
                <a:lnTo>
                  <a:pt x="423547" y="158495"/>
                </a:lnTo>
                <a:lnTo>
                  <a:pt x="426722" y="158750"/>
                </a:lnTo>
                <a:lnTo>
                  <a:pt x="429770" y="157733"/>
                </a:lnTo>
                <a:lnTo>
                  <a:pt x="432945" y="156844"/>
                </a:lnTo>
                <a:lnTo>
                  <a:pt x="435612" y="155194"/>
                </a:lnTo>
                <a:lnTo>
                  <a:pt x="437898" y="152780"/>
                </a:lnTo>
                <a:lnTo>
                  <a:pt x="437771" y="157987"/>
                </a:lnTo>
                <a:lnTo>
                  <a:pt x="438787" y="162559"/>
                </a:lnTo>
                <a:lnTo>
                  <a:pt x="440946" y="166496"/>
                </a:lnTo>
                <a:lnTo>
                  <a:pt x="443105" y="170560"/>
                </a:lnTo>
                <a:lnTo>
                  <a:pt x="446280" y="173608"/>
                </a:lnTo>
                <a:lnTo>
                  <a:pt x="450471" y="175640"/>
                </a:lnTo>
                <a:lnTo>
                  <a:pt x="448947" y="158622"/>
                </a:lnTo>
                <a:lnTo>
                  <a:pt x="447804" y="155320"/>
                </a:lnTo>
                <a:lnTo>
                  <a:pt x="446661" y="151891"/>
                </a:lnTo>
                <a:lnTo>
                  <a:pt x="446153" y="147954"/>
                </a:lnTo>
                <a:lnTo>
                  <a:pt x="446407" y="143255"/>
                </a:lnTo>
                <a:lnTo>
                  <a:pt x="449074" y="139700"/>
                </a:lnTo>
                <a:lnTo>
                  <a:pt x="451741" y="136016"/>
                </a:lnTo>
                <a:lnTo>
                  <a:pt x="454662" y="132079"/>
                </a:lnTo>
                <a:lnTo>
                  <a:pt x="457456" y="128269"/>
                </a:lnTo>
                <a:lnTo>
                  <a:pt x="460377" y="125221"/>
                </a:lnTo>
                <a:lnTo>
                  <a:pt x="463425" y="122935"/>
                </a:lnTo>
                <a:lnTo>
                  <a:pt x="466346" y="120650"/>
                </a:lnTo>
                <a:lnTo>
                  <a:pt x="469267" y="120141"/>
                </a:lnTo>
                <a:lnTo>
                  <a:pt x="472315" y="121284"/>
                </a:lnTo>
                <a:lnTo>
                  <a:pt x="476252" y="123062"/>
                </a:lnTo>
                <a:lnTo>
                  <a:pt x="478792" y="125983"/>
                </a:lnTo>
                <a:lnTo>
                  <a:pt x="479935" y="130301"/>
                </a:lnTo>
                <a:lnTo>
                  <a:pt x="480951" y="134492"/>
                </a:lnTo>
                <a:lnTo>
                  <a:pt x="479935" y="140207"/>
                </a:lnTo>
                <a:lnTo>
                  <a:pt x="476633" y="147446"/>
                </a:lnTo>
                <a:lnTo>
                  <a:pt x="473204" y="154558"/>
                </a:lnTo>
                <a:lnTo>
                  <a:pt x="469521" y="159257"/>
                </a:lnTo>
                <a:lnTo>
                  <a:pt x="465457" y="161670"/>
                </a:lnTo>
                <a:lnTo>
                  <a:pt x="461393" y="163956"/>
                </a:lnTo>
                <a:lnTo>
                  <a:pt x="457456" y="164083"/>
                </a:lnTo>
                <a:lnTo>
                  <a:pt x="453392" y="162178"/>
                </a:lnTo>
                <a:lnTo>
                  <a:pt x="456821" y="178561"/>
                </a:lnTo>
                <a:lnTo>
                  <a:pt x="463171" y="178053"/>
                </a:lnTo>
                <a:lnTo>
                  <a:pt x="469267" y="174370"/>
                </a:lnTo>
                <a:lnTo>
                  <a:pt x="477496" y="166952"/>
                </a:lnTo>
                <a:lnTo>
                  <a:pt x="485011" y="155133"/>
                </a:lnTo>
                <a:lnTo>
                  <a:pt x="486285" y="152526"/>
                </a:lnTo>
                <a:lnTo>
                  <a:pt x="490725" y="139348"/>
                </a:lnTo>
                <a:lnTo>
                  <a:pt x="491227" y="127832"/>
                </a:lnTo>
                <a:lnTo>
                  <a:pt x="490857" y="125729"/>
                </a:lnTo>
                <a:lnTo>
                  <a:pt x="489333" y="118109"/>
                </a:lnTo>
                <a:lnTo>
                  <a:pt x="485396" y="112775"/>
                </a:lnTo>
                <a:lnTo>
                  <a:pt x="479046" y="109727"/>
                </a:lnTo>
                <a:lnTo>
                  <a:pt x="471299" y="106425"/>
                </a:lnTo>
                <a:lnTo>
                  <a:pt x="464695" y="106552"/>
                </a:lnTo>
                <a:lnTo>
                  <a:pt x="459107" y="109981"/>
                </a:lnTo>
                <a:lnTo>
                  <a:pt x="453519" y="113537"/>
                </a:lnTo>
                <a:lnTo>
                  <a:pt x="448439" y="118490"/>
                </a:lnTo>
                <a:lnTo>
                  <a:pt x="443867" y="125094"/>
                </a:lnTo>
                <a:lnTo>
                  <a:pt x="439803" y="130936"/>
                </a:lnTo>
                <a:lnTo>
                  <a:pt x="436247" y="135762"/>
                </a:lnTo>
                <a:lnTo>
                  <a:pt x="433072" y="139700"/>
                </a:lnTo>
                <a:lnTo>
                  <a:pt x="429897" y="143636"/>
                </a:lnTo>
                <a:lnTo>
                  <a:pt x="426595" y="145033"/>
                </a:lnTo>
                <a:lnTo>
                  <a:pt x="423293" y="143636"/>
                </a:lnTo>
                <a:lnTo>
                  <a:pt x="420499" y="141223"/>
                </a:lnTo>
                <a:lnTo>
                  <a:pt x="419864" y="137159"/>
                </a:lnTo>
                <a:lnTo>
                  <a:pt x="420118" y="134111"/>
                </a:lnTo>
                <a:lnTo>
                  <a:pt x="421642" y="131317"/>
                </a:lnTo>
                <a:lnTo>
                  <a:pt x="423547" y="128523"/>
                </a:lnTo>
                <a:lnTo>
                  <a:pt x="425071" y="125729"/>
                </a:lnTo>
                <a:lnTo>
                  <a:pt x="428627" y="118236"/>
                </a:lnTo>
                <a:lnTo>
                  <a:pt x="428754" y="110870"/>
                </a:lnTo>
                <a:lnTo>
                  <a:pt x="425452" y="103504"/>
                </a:lnTo>
                <a:lnTo>
                  <a:pt x="418939" y="94667"/>
                </a:lnTo>
                <a:lnTo>
                  <a:pt x="407804" y="86660"/>
                </a:lnTo>
                <a:lnTo>
                  <a:pt x="402846" y="84073"/>
                </a:lnTo>
                <a:lnTo>
                  <a:pt x="399036" y="82295"/>
                </a:lnTo>
                <a:lnTo>
                  <a:pt x="397385" y="96265"/>
                </a:lnTo>
                <a:lnTo>
                  <a:pt x="406275" y="100456"/>
                </a:lnTo>
                <a:lnTo>
                  <a:pt x="411990" y="104775"/>
                </a:lnTo>
                <a:lnTo>
                  <a:pt x="414403" y="109092"/>
                </a:lnTo>
                <a:lnTo>
                  <a:pt x="416689" y="113410"/>
                </a:lnTo>
                <a:lnTo>
                  <a:pt x="416943" y="117601"/>
                </a:lnTo>
                <a:lnTo>
                  <a:pt x="414911" y="121411"/>
                </a:lnTo>
                <a:lnTo>
                  <a:pt x="413260" y="125475"/>
                </a:lnTo>
                <a:lnTo>
                  <a:pt x="409958" y="127888"/>
                </a:lnTo>
                <a:lnTo>
                  <a:pt x="405132" y="128904"/>
                </a:lnTo>
                <a:lnTo>
                  <a:pt x="400306" y="129793"/>
                </a:lnTo>
                <a:lnTo>
                  <a:pt x="393321" y="128269"/>
                </a:lnTo>
                <a:lnTo>
                  <a:pt x="384304" y="124205"/>
                </a:lnTo>
                <a:lnTo>
                  <a:pt x="375414" y="119887"/>
                </a:lnTo>
                <a:lnTo>
                  <a:pt x="369826" y="115569"/>
                </a:lnTo>
                <a:lnTo>
                  <a:pt x="367413" y="111251"/>
                </a:lnTo>
                <a:lnTo>
                  <a:pt x="365000" y="106933"/>
                </a:lnTo>
                <a:lnTo>
                  <a:pt x="364873" y="102869"/>
                </a:lnTo>
                <a:lnTo>
                  <a:pt x="366778" y="98932"/>
                </a:lnTo>
                <a:lnTo>
                  <a:pt x="368556" y="94995"/>
                </a:lnTo>
                <a:lnTo>
                  <a:pt x="371731" y="92455"/>
                </a:lnTo>
                <a:lnTo>
                  <a:pt x="376684" y="91566"/>
                </a:lnTo>
                <a:lnTo>
                  <a:pt x="381510" y="90550"/>
                </a:lnTo>
                <a:lnTo>
                  <a:pt x="388368" y="92201"/>
                </a:lnTo>
                <a:lnTo>
                  <a:pt x="389511" y="79375"/>
                </a:lnTo>
                <a:lnTo>
                  <a:pt x="386336" y="78866"/>
                </a:lnTo>
                <a:lnTo>
                  <a:pt x="383161" y="78358"/>
                </a:lnTo>
                <a:lnTo>
                  <a:pt x="382272" y="75056"/>
                </a:lnTo>
                <a:lnTo>
                  <a:pt x="382145" y="71881"/>
                </a:lnTo>
                <a:lnTo>
                  <a:pt x="383288" y="68452"/>
                </a:lnTo>
                <a:lnTo>
                  <a:pt x="384939" y="65404"/>
                </a:lnTo>
                <a:lnTo>
                  <a:pt x="385447" y="64769"/>
                </a:lnTo>
                <a:lnTo>
                  <a:pt x="373382" y="59054"/>
                </a:lnTo>
                <a:close/>
              </a:path>
              <a:path w="496826" h="839868">
                <a:moveTo>
                  <a:pt x="330329" y="182879"/>
                </a:moveTo>
                <a:lnTo>
                  <a:pt x="330710" y="179196"/>
                </a:lnTo>
                <a:lnTo>
                  <a:pt x="332234" y="176021"/>
                </a:lnTo>
                <a:lnTo>
                  <a:pt x="333885" y="172465"/>
                </a:lnTo>
                <a:lnTo>
                  <a:pt x="336298" y="170433"/>
                </a:lnTo>
                <a:lnTo>
                  <a:pt x="339727" y="169798"/>
                </a:lnTo>
                <a:lnTo>
                  <a:pt x="343029" y="169290"/>
                </a:lnTo>
                <a:lnTo>
                  <a:pt x="347474" y="170306"/>
                </a:lnTo>
                <a:lnTo>
                  <a:pt x="352935" y="172973"/>
                </a:lnTo>
                <a:lnTo>
                  <a:pt x="423420" y="205866"/>
                </a:lnTo>
                <a:lnTo>
                  <a:pt x="429643" y="192658"/>
                </a:lnTo>
                <a:lnTo>
                  <a:pt x="357253" y="158876"/>
                </a:lnTo>
                <a:lnTo>
                  <a:pt x="348490" y="154812"/>
                </a:lnTo>
                <a:lnTo>
                  <a:pt x="341251" y="153669"/>
                </a:lnTo>
                <a:lnTo>
                  <a:pt x="335536" y="155447"/>
                </a:lnTo>
                <a:lnTo>
                  <a:pt x="329948" y="157225"/>
                </a:lnTo>
                <a:lnTo>
                  <a:pt x="325503" y="161416"/>
                </a:lnTo>
                <a:lnTo>
                  <a:pt x="322455" y="168147"/>
                </a:lnTo>
                <a:lnTo>
                  <a:pt x="321058" y="171450"/>
                </a:lnTo>
                <a:lnTo>
                  <a:pt x="320677" y="175640"/>
                </a:lnTo>
                <a:lnTo>
                  <a:pt x="321185" y="180720"/>
                </a:lnTo>
                <a:lnTo>
                  <a:pt x="321693" y="185800"/>
                </a:lnTo>
                <a:lnTo>
                  <a:pt x="322836" y="190753"/>
                </a:lnTo>
                <a:lnTo>
                  <a:pt x="324614" y="195579"/>
                </a:lnTo>
                <a:lnTo>
                  <a:pt x="314200" y="190626"/>
                </a:lnTo>
                <a:lnTo>
                  <a:pt x="308358" y="203200"/>
                </a:lnTo>
                <a:lnTo>
                  <a:pt x="403862" y="247650"/>
                </a:lnTo>
                <a:lnTo>
                  <a:pt x="410085" y="234441"/>
                </a:lnTo>
                <a:lnTo>
                  <a:pt x="335536" y="199770"/>
                </a:lnTo>
                <a:lnTo>
                  <a:pt x="333123" y="195071"/>
                </a:lnTo>
                <a:lnTo>
                  <a:pt x="331599" y="190753"/>
                </a:lnTo>
                <a:lnTo>
                  <a:pt x="330964" y="186816"/>
                </a:lnTo>
                <a:lnTo>
                  <a:pt x="330329" y="182879"/>
                </a:lnTo>
                <a:close/>
              </a:path>
              <a:path w="496826" h="839868">
                <a:moveTo>
                  <a:pt x="117327" y="783303"/>
                </a:moveTo>
                <a:lnTo>
                  <a:pt x="125776" y="791078"/>
                </a:lnTo>
                <a:lnTo>
                  <a:pt x="127510" y="793622"/>
                </a:lnTo>
                <a:lnTo>
                  <a:pt x="131066" y="799845"/>
                </a:lnTo>
                <a:lnTo>
                  <a:pt x="131193" y="806195"/>
                </a:lnTo>
                <a:lnTo>
                  <a:pt x="127891" y="812926"/>
                </a:lnTo>
                <a:lnTo>
                  <a:pt x="124208" y="821308"/>
                </a:lnTo>
                <a:lnTo>
                  <a:pt x="117223" y="825500"/>
                </a:lnTo>
                <a:lnTo>
                  <a:pt x="106809" y="825372"/>
                </a:lnTo>
                <a:lnTo>
                  <a:pt x="97594" y="824304"/>
                </a:lnTo>
                <a:lnTo>
                  <a:pt x="86324" y="821297"/>
                </a:lnTo>
                <a:lnTo>
                  <a:pt x="72983" y="816353"/>
                </a:lnTo>
                <a:lnTo>
                  <a:pt x="60581" y="810894"/>
                </a:lnTo>
                <a:lnTo>
                  <a:pt x="45912" y="803562"/>
                </a:lnTo>
                <a:lnTo>
                  <a:pt x="34073" y="796558"/>
                </a:lnTo>
                <a:lnTo>
                  <a:pt x="25061" y="789895"/>
                </a:lnTo>
                <a:lnTo>
                  <a:pt x="19814" y="784732"/>
                </a:lnTo>
                <a:lnTo>
                  <a:pt x="13822" y="773539"/>
                </a:lnTo>
                <a:lnTo>
                  <a:pt x="15071" y="762098"/>
                </a:lnTo>
                <a:lnTo>
                  <a:pt x="15750" y="760602"/>
                </a:lnTo>
                <a:lnTo>
                  <a:pt x="18290" y="755014"/>
                </a:lnTo>
                <a:lnTo>
                  <a:pt x="22735" y="751585"/>
                </a:lnTo>
                <a:lnTo>
                  <a:pt x="29085" y="750569"/>
                </a:lnTo>
                <a:lnTo>
                  <a:pt x="39625" y="750737"/>
                </a:lnTo>
                <a:lnTo>
                  <a:pt x="53402" y="754414"/>
                </a:lnTo>
                <a:lnTo>
                  <a:pt x="54739" y="754888"/>
                </a:lnTo>
                <a:lnTo>
                  <a:pt x="61343" y="740536"/>
                </a:lnTo>
                <a:lnTo>
                  <a:pt x="47350" y="736383"/>
                </a:lnTo>
                <a:lnTo>
                  <a:pt x="35076" y="734994"/>
                </a:lnTo>
                <a:lnTo>
                  <a:pt x="25021" y="736219"/>
                </a:lnTo>
                <a:lnTo>
                  <a:pt x="13608" y="741932"/>
                </a:lnTo>
                <a:lnTo>
                  <a:pt x="5235" y="751969"/>
                </a:lnTo>
                <a:lnTo>
                  <a:pt x="3685" y="755014"/>
                </a:lnTo>
                <a:lnTo>
                  <a:pt x="0" y="766880"/>
                </a:lnTo>
                <a:lnTo>
                  <a:pt x="758" y="778688"/>
                </a:lnTo>
                <a:lnTo>
                  <a:pt x="5844" y="790194"/>
                </a:lnTo>
                <a:lnTo>
                  <a:pt x="11746" y="797614"/>
                </a:lnTo>
                <a:lnTo>
                  <a:pt x="20018" y="805062"/>
                </a:lnTo>
                <a:lnTo>
                  <a:pt x="30669" y="812529"/>
                </a:lnTo>
                <a:lnTo>
                  <a:pt x="43705" y="820009"/>
                </a:lnTo>
                <a:lnTo>
                  <a:pt x="53977" y="825119"/>
                </a:lnTo>
                <a:lnTo>
                  <a:pt x="68860" y="831447"/>
                </a:lnTo>
                <a:lnTo>
                  <a:pt x="82283" y="836019"/>
                </a:lnTo>
                <a:lnTo>
                  <a:pt x="94231" y="838829"/>
                </a:lnTo>
                <a:lnTo>
                  <a:pt x="104691" y="839868"/>
                </a:lnTo>
                <a:lnTo>
                  <a:pt x="111635" y="839469"/>
                </a:lnTo>
                <a:lnTo>
                  <a:pt x="124703" y="835485"/>
                </a:lnTo>
                <a:lnTo>
                  <a:pt x="134539" y="827449"/>
                </a:lnTo>
                <a:lnTo>
                  <a:pt x="139956" y="818514"/>
                </a:lnTo>
                <a:lnTo>
                  <a:pt x="143684" y="805860"/>
                </a:lnTo>
                <a:lnTo>
                  <a:pt x="142968" y="793934"/>
                </a:lnTo>
                <a:lnTo>
                  <a:pt x="140210" y="786764"/>
                </a:lnTo>
                <a:lnTo>
                  <a:pt x="133784" y="777541"/>
                </a:lnTo>
                <a:lnTo>
                  <a:pt x="124243" y="769239"/>
                </a:lnTo>
                <a:lnTo>
                  <a:pt x="111642" y="761805"/>
                </a:lnTo>
                <a:lnTo>
                  <a:pt x="104142" y="775588"/>
                </a:lnTo>
                <a:lnTo>
                  <a:pt x="117327" y="783303"/>
                </a:lnTo>
                <a:close/>
              </a:path>
              <a:path w="496826" h="839868">
                <a:moveTo>
                  <a:pt x="227332" y="393953"/>
                </a:moveTo>
                <a:lnTo>
                  <a:pt x="230507" y="401065"/>
                </a:lnTo>
                <a:lnTo>
                  <a:pt x="235587" y="407034"/>
                </a:lnTo>
                <a:lnTo>
                  <a:pt x="242826" y="411860"/>
                </a:lnTo>
                <a:lnTo>
                  <a:pt x="250319" y="400684"/>
                </a:lnTo>
                <a:lnTo>
                  <a:pt x="246001" y="397890"/>
                </a:lnTo>
                <a:lnTo>
                  <a:pt x="242572" y="394207"/>
                </a:lnTo>
                <a:lnTo>
                  <a:pt x="240032" y="389763"/>
                </a:lnTo>
                <a:lnTo>
                  <a:pt x="237365" y="385317"/>
                </a:lnTo>
                <a:lnTo>
                  <a:pt x="237111" y="380491"/>
                </a:lnTo>
                <a:lnTo>
                  <a:pt x="239270" y="375411"/>
                </a:lnTo>
                <a:lnTo>
                  <a:pt x="241302" y="371094"/>
                </a:lnTo>
                <a:lnTo>
                  <a:pt x="244350" y="368426"/>
                </a:lnTo>
                <a:lnTo>
                  <a:pt x="248541" y="367410"/>
                </a:lnTo>
                <a:lnTo>
                  <a:pt x="252732" y="366394"/>
                </a:lnTo>
                <a:lnTo>
                  <a:pt x="257431" y="367156"/>
                </a:lnTo>
                <a:lnTo>
                  <a:pt x="262765" y="369569"/>
                </a:lnTo>
                <a:lnTo>
                  <a:pt x="269623" y="372744"/>
                </a:lnTo>
                <a:lnTo>
                  <a:pt x="280672" y="377825"/>
                </a:lnTo>
                <a:lnTo>
                  <a:pt x="312930" y="392938"/>
                </a:lnTo>
                <a:lnTo>
                  <a:pt x="314454" y="396494"/>
                </a:lnTo>
                <a:lnTo>
                  <a:pt x="315470" y="400303"/>
                </a:lnTo>
                <a:lnTo>
                  <a:pt x="315978" y="404367"/>
                </a:lnTo>
                <a:lnTo>
                  <a:pt x="316486" y="408304"/>
                </a:lnTo>
                <a:lnTo>
                  <a:pt x="315978" y="412114"/>
                </a:lnTo>
                <a:lnTo>
                  <a:pt x="314327" y="415797"/>
                </a:lnTo>
                <a:lnTo>
                  <a:pt x="312168" y="420496"/>
                </a:lnTo>
                <a:lnTo>
                  <a:pt x="309120" y="423290"/>
                </a:lnTo>
                <a:lnTo>
                  <a:pt x="305564" y="424306"/>
                </a:lnTo>
                <a:lnTo>
                  <a:pt x="302008" y="425322"/>
                </a:lnTo>
                <a:lnTo>
                  <a:pt x="297817" y="424688"/>
                </a:lnTo>
                <a:lnTo>
                  <a:pt x="293372" y="422528"/>
                </a:lnTo>
                <a:lnTo>
                  <a:pt x="295912" y="439673"/>
                </a:lnTo>
                <a:lnTo>
                  <a:pt x="303024" y="440181"/>
                </a:lnTo>
                <a:lnTo>
                  <a:pt x="309374" y="437769"/>
                </a:lnTo>
                <a:lnTo>
                  <a:pt x="315851" y="435355"/>
                </a:lnTo>
                <a:lnTo>
                  <a:pt x="320804" y="430402"/>
                </a:lnTo>
                <a:lnTo>
                  <a:pt x="324487" y="422909"/>
                </a:lnTo>
                <a:lnTo>
                  <a:pt x="325884" y="419734"/>
                </a:lnTo>
                <a:lnTo>
                  <a:pt x="326519" y="415670"/>
                </a:lnTo>
                <a:lnTo>
                  <a:pt x="326392" y="410971"/>
                </a:lnTo>
                <a:lnTo>
                  <a:pt x="326138" y="406272"/>
                </a:lnTo>
                <a:lnTo>
                  <a:pt x="325503" y="401827"/>
                </a:lnTo>
                <a:lnTo>
                  <a:pt x="324106" y="397890"/>
                </a:lnTo>
                <a:lnTo>
                  <a:pt x="332869" y="400050"/>
                </a:lnTo>
                <a:lnTo>
                  <a:pt x="339346" y="386206"/>
                </a:lnTo>
                <a:lnTo>
                  <a:pt x="335536" y="386079"/>
                </a:lnTo>
                <a:lnTo>
                  <a:pt x="332361" y="385190"/>
                </a:lnTo>
                <a:lnTo>
                  <a:pt x="329313" y="384175"/>
                </a:lnTo>
                <a:lnTo>
                  <a:pt x="325630" y="382777"/>
                </a:lnTo>
                <a:lnTo>
                  <a:pt x="321312" y="380745"/>
                </a:lnTo>
                <a:lnTo>
                  <a:pt x="267972" y="355980"/>
                </a:lnTo>
                <a:lnTo>
                  <a:pt x="259463" y="352044"/>
                </a:lnTo>
                <a:lnTo>
                  <a:pt x="251716" y="351281"/>
                </a:lnTo>
                <a:lnTo>
                  <a:pt x="244858" y="353694"/>
                </a:lnTo>
                <a:lnTo>
                  <a:pt x="237873" y="356107"/>
                </a:lnTo>
                <a:lnTo>
                  <a:pt x="232285" y="361822"/>
                </a:lnTo>
                <a:lnTo>
                  <a:pt x="228094" y="370585"/>
                </a:lnTo>
                <a:lnTo>
                  <a:pt x="224411" y="379094"/>
                </a:lnTo>
                <a:lnTo>
                  <a:pt x="224157" y="386969"/>
                </a:lnTo>
                <a:lnTo>
                  <a:pt x="227332" y="393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9407" y="3895979"/>
            <a:ext cx="296318" cy="382207"/>
          </a:xfrm>
          <a:custGeom>
            <a:avLst/>
            <a:gdLst/>
            <a:ahLst/>
            <a:cxnLst/>
            <a:rect l="l" t="t" r="r" b="b"/>
            <a:pathLst>
              <a:path w="296318" h="382207">
                <a:moveTo>
                  <a:pt x="169301" y="152334"/>
                </a:moveTo>
                <a:lnTo>
                  <a:pt x="175795" y="155575"/>
                </a:lnTo>
                <a:lnTo>
                  <a:pt x="190410" y="161452"/>
                </a:lnTo>
                <a:lnTo>
                  <a:pt x="203022" y="164888"/>
                </a:lnTo>
                <a:lnTo>
                  <a:pt x="213631" y="165883"/>
                </a:lnTo>
                <a:lnTo>
                  <a:pt x="218086" y="165481"/>
                </a:lnTo>
                <a:lnTo>
                  <a:pt x="228119" y="163830"/>
                </a:lnTo>
                <a:lnTo>
                  <a:pt x="234850" y="159004"/>
                </a:lnTo>
                <a:lnTo>
                  <a:pt x="238152" y="151130"/>
                </a:lnTo>
                <a:lnTo>
                  <a:pt x="240057" y="146939"/>
                </a:lnTo>
                <a:lnTo>
                  <a:pt x="240819" y="142748"/>
                </a:lnTo>
                <a:lnTo>
                  <a:pt x="240438" y="138557"/>
                </a:lnTo>
                <a:lnTo>
                  <a:pt x="240057" y="134366"/>
                </a:lnTo>
                <a:lnTo>
                  <a:pt x="238660" y="130302"/>
                </a:lnTo>
                <a:lnTo>
                  <a:pt x="236374" y="126365"/>
                </a:lnTo>
                <a:lnTo>
                  <a:pt x="236501" y="125984"/>
                </a:lnTo>
                <a:lnTo>
                  <a:pt x="245899" y="129667"/>
                </a:lnTo>
                <a:lnTo>
                  <a:pt x="251741" y="117221"/>
                </a:lnTo>
                <a:lnTo>
                  <a:pt x="248693" y="116713"/>
                </a:lnTo>
                <a:lnTo>
                  <a:pt x="245010" y="115697"/>
                </a:lnTo>
                <a:lnTo>
                  <a:pt x="240692" y="114173"/>
                </a:lnTo>
                <a:lnTo>
                  <a:pt x="236501" y="112522"/>
                </a:lnTo>
                <a:lnTo>
                  <a:pt x="231167" y="110363"/>
                </a:lnTo>
                <a:lnTo>
                  <a:pt x="225071" y="107442"/>
                </a:lnTo>
                <a:lnTo>
                  <a:pt x="118137" y="57658"/>
                </a:lnTo>
                <a:lnTo>
                  <a:pt x="111914" y="70866"/>
                </a:lnTo>
                <a:lnTo>
                  <a:pt x="155983" y="91313"/>
                </a:lnTo>
                <a:lnTo>
                  <a:pt x="152681" y="92456"/>
                </a:lnTo>
                <a:lnTo>
                  <a:pt x="149506" y="94234"/>
                </a:lnTo>
                <a:lnTo>
                  <a:pt x="148617" y="112268"/>
                </a:lnTo>
                <a:lnTo>
                  <a:pt x="151538" y="106680"/>
                </a:lnTo>
                <a:lnTo>
                  <a:pt x="153062" y="103886"/>
                </a:lnTo>
                <a:lnTo>
                  <a:pt x="155221" y="101600"/>
                </a:lnTo>
                <a:lnTo>
                  <a:pt x="158015" y="100076"/>
                </a:lnTo>
                <a:lnTo>
                  <a:pt x="160809" y="98552"/>
                </a:lnTo>
                <a:lnTo>
                  <a:pt x="163730" y="97282"/>
                </a:lnTo>
                <a:lnTo>
                  <a:pt x="166651" y="96393"/>
                </a:lnTo>
                <a:lnTo>
                  <a:pt x="226214" y="124079"/>
                </a:lnTo>
                <a:lnTo>
                  <a:pt x="227992" y="127508"/>
                </a:lnTo>
                <a:lnTo>
                  <a:pt x="229135" y="130810"/>
                </a:lnTo>
                <a:lnTo>
                  <a:pt x="229643" y="134239"/>
                </a:lnTo>
                <a:lnTo>
                  <a:pt x="230024" y="137541"/>
                </a:lnTo>
                <a:lnTo>
                  <a:pt x="229770" y="140208"/>
                </a:lnTo>
                <a:lnTo>
                  <a:pt x="228881" y="142367"/>
                </a:lnTo>
                <a:lnTo>
                  <a:pt x="226468" y="148082"/>
                </a:lnTo>
                <a:lnTo>
                  <a:pt x="221769" y="151130"/>
                </a:lnTo>
                <a:lnTo>
                  <a:pt x="214530" y="151638"/>
                </a:lnTo>
                <a:lnTo>
                  <a:pt x="204955" y="150727"/>
                </a:lnTo>
                <a:lnTo>
                  <a:pt x="192376" y="146840"/>
                </a:lnTo>
                <a:lnTo>
                  <a:pt x="181891" y="142367"/>
                </a:lnTo>
                <a:lnTo>
                  <a:pt x="167753" y="134972"/>
                </a:lnTo>
                <a:lnTo>
                  <a:pt x="157896" y="127979"/>
                </a:lnTo>
                <a:lnTo>
                  <a:pt x="153697" y="123571"/>
                </a:lnTo>
                <a:lnTo>
                  <a:pt x="149379" y="117856"/>
                </a:lnTo>
                <a:lnTo>
                  <a:pt x="156527" y="144725"/>
                </a:lnTo>
                <a:lnTo>
                  <a:pt x="169301" y="152334"/>
                </a:lnTo>
                <a:close/>
              </a:path>
              <a:path w="296318" h="382207">
                <a:moveTo>
                  <a:pt x="292762" y="87884"/>
                </a:moveTo>
                <a:lnTo>
                  <a:pt x="286657" y="78174"/>
                </a:lnTo>
                <a:lnTo>
                  <a:pt x="277232" y="68625"/>
                </a:lnTo>
                <a:lnTo>
                  <a:pt x="273458" y="65532"/>
                </a:lnTo>
                <a:lnTo>
                  <a:pt x="190146" y="0"/>
                </a:lnTo>
                <a:lnTo>
                  <a:pt x="183796" y="13589"/>
                </a:lnTo>
                <a:lnTo>
                  <a:pt x="250090" y="62357"/>
                </a:lnTo>
                <a:lnTo>
                  <a:pt x="249836" y="62738"/>
                </a:lnTo>
                <a:lnTo>
                  <a:pt x="168429" y="46736"/>
                </a:lnTo>
                <a:lnTo>
                  <a:pt x="162079" y="60325"/>
                </a:lnTo>
                <a:lnTo>
                  <a:pt x="268632" y="79121"/>
                </a:lnTo>
                <a:lnTo>
                  <a:pt x="274855" y="83566"/>
                </a:lnTo>
                <a:lnTo>
                  <a:pt x="278919" y="88265"/>
                </a:lnTo>
                <a:lnTo>
                  <a:pt x="280951" y="93345"/>
                </a:lnTo>
                <a:lnTo>
                  <a:pt x="282983" y="98298"/>
                </a:lnTo>
                <a:lnTo>
                  <a:pt x="282729" y="103505"/>
                </a:lnTo>
                <a:lnTo>
                  <a:pt x="280316" y="108712"/>
                </a:lnTo>
                <a:lnTo>
                  <a:pt x="278411" y="112776"/>
                </a:lnTo>
                <a:lnTo>
                  <a:pt x="289460" y="117856"/>
                </a:lnTo>
                <a:lnTo>
                  <a:pt x="292635" y="111125"/>
                </a:lnTo>
                <a:lnTo>
                  <a:pt x="296318" y="103124"/>
                </a:lnTo>
                <a:lnTo>
                  <a:pt x="296318" y="95377"/>
                </a:lnTo>
                <a:lnTo>
                  <a:pt x="292762" y="87884"/>
                </a:lnTo>
                <a:close/>
              </a:path>
              <a:path w="296318" h="382207">
                <a:moveTo>
                  <a:pt x="140455" y="128487"/>
                </a:moveTo>
                <a:lnTo>
                  <a:pt x="140997" y="129413"/>
                </a:lnTo>
                <a:lnTo>
                  <a:pt x="147099" y="137078"/>
                </a:lnTo>
                <a:lnTo>
                  <a:pt x="156527" y="144725"/>
                </a:lnTo>
                <a:lnTo>
                  <a:pt x="149379" y="117856"/>
                </a:lnTo>
                <a:lnTo>
                  <a:pt x="148617" y="112268"/>
                </a:lnTo>
                <a:lnTo>
                  <a:pt x="149506" y="94234"/>
                </a:lnTo>
                <a:lnTo>
                  <a:pt x="146331" y="96393"/>
                </a:lnTo>
                <a:lnTo>
                  <a:pt x="143156" y="98552"/>
                </a:lnTo>
                <a:lnTo>
                  <a:pt x="140743" y="101346"/>
                </a:lnTo>
                <a:lnTo>
                  <a:pt x="138965" y="104902"/>
                </a:lnTo>
                <a:lnTo>
                  <a:pt x="136568" y="116337"/>
                </a:lnTo>
                <a:lnTo>
                  <a:pt x="140455" y="128487"/>
                </a:lnTo>
                <a:close/>
              </a:path>
              <a:path w="296318" h="382207">
                <a:moveTo>
                  <a:pt x="99936" y="381627"/>
                </a:moveTo>
                <a:lnTo>
                  <a:pt x="111970" y="382207"/>
                </a:lnTo>
                <a:lnTo>
                  <a:pt x="118391" y="381000"/>
                </a:lnTo>
                <a:lnTo>
                  <a:pt x="129460" y="375313"/>
                </a:lnTo>
                <a:lnTo>
                  <a:pt x="138039" y="365291"/>
                </a:lnTo>
                <a:lnTo>
                  <a:pt x="140108" y="361442"/>
                </a:lnTo>
                <a:lnTo>
                  <a:pt x="144260" y="348433"/>
                </a:lnTo>
                <a:lnTo>
                  <a:pt x="144203" y="336662"/>
                </a:lnTo>
                <a:lnTo>
                  <a:pt x="142902" y="331978"/>
                </a:lnTo>
                <a:lnTo>
                  <a:pt x="136603" y="321813"/>
                </a:lnTo>
                <a:lnTo>
                  <a:pt x="126004" y="313630"/>
                </a:lnTo>
                <a:lnTo>
                  <a:pt x="122201" y="311658"/>
                </a:lnTo>
                <a:lnTo>
                  <a:pt x="109310" y="307706"/>
                </a:lnTo>
                <a:lnTo>
                  <a:pt x="97344" y="307402"/>
                </a:lnTo>
                <a:lnTo>
                  <a:pt x="93118" y="308229"/>
                </a:lnTo>
                <a:lnTo>
                  <a:pt x="81067" y="312396"/>
                </a:lnTo>
                <a:lnTo>
                  <a:pt x="69791" y="318285"/>
                </a:lnTo>
                <a:lnTo>
                  <a:pt x="68607" y="319024"/>
                </a:lnTo>
                <a:lnTo>
                  <a:pt x="60860" y="323977"/>
                </a:lnTo>
                <a:lnTo>
                  <a:pt x="53494" y="327914"/>
                </a:lnTo>
                <a:lnTo>
                  <a:pt x="46382" y="330962"/>
                </a:lnTo>
                <a:lnTo>
                  <a:pt x="39143" y="334137"/>
                </a:lnTo>
                <a:lnTo>
                  <a:pt x="31777" y="334010"/>
                </a:lnTo>
                <a:lnTo>
                  <a:pt x="24411" y="330962"/>
                </a:lnTo>
                <a:lnTo>
                  <a:pt x="19331" y="328422"/>
                </a:lnTo>
                <a:lnTo>
                  <a:pt x="15902" y="324866"/>
                </a:lnTo>
                <a:lnTo>
                  <a:pt x="14251" y="320167"/>
                </a:lnTo>
                <a:lnTo>
                  <a:pt x="12473" y="315341"/>
                </a:lnTo>
                <a:lnTo>
                  <a:pt x="12981" y="310261"/>
                </a:lnTo>
                <a:lnTo>
                  <a:pt x="15394" y="304546"/>
                </a:lnTo>
                <a:lnTo>
                  <a:pt x="18823" y="297815"/>
                </a:lnTo>
                <a:lnTo>
                  <a:pt x="23395" y="293878"/>
                </a:lnTo>
                <a:lnTo>
                  <a:pt x="29237" y="292862"/>
                </a:lnTo>
                <a:lnTo>
                  <a:pt x="35206" y="291719"/>
                </a:lnTo>
                <a:lnTo>
                  <a:pt x="41683" y="292608"/>
                </a:lnTo>
                <a:lnTo>
                  <a:pt x="48795" y="295275"/>
                </a:lnTo>
                <a:lnTo>
                  <a:pt x="55018" y="282067"/>
                </a:lnTo>
                <a:lnTo>
                  <a:pt x="41647" y="278247"/>
                </a:lnTo>
                <a:lnTo>
                  <a:pt x="29737" y="277938"/>
                </a:lnTo>
                <a:lnTo>
                  <a:pt x="23903" y="279273"/>
                </a:lnTo>
                <a:lnTo>
                  <a:pt x="12998" y="285418"/>
                </a:lnTo>
                <a:lnTo>
                  <a:pt x="4838" y="295837"/>
                </a:lnTo>
                <a:lnTo>
                  <a:pt x="3710" y="298069"/>
                </a:lnTo>
                <a:lnTo>
                  <a:pt x="0" y="310703"/>
                </a:lnTo>
                <a:lnTo>
                  <a:pt x="656" y="322567"/>
                </a:lnTo>
                <a:lnTo>
                  <a:pt x="1424" y="325120"/>
                </a:lnTo>
                <a:lnTo>
                  <a:pt x="7716" y="335735"/>
                </a:lnTo>
                <a:lnTo>
                  <a:pt x="18559" y="343733"/>
                </a:lnTo>
                <a:lnTo>
                  <a:pt x="32318" y="347853"/>
                </a:lnTo>
                <a:lnTo>
                  <a:pt x="44303" y="347296"/>
                </a:lnTo>
                <a:lnTo>
                  <a:pt x="46509" y="346710"/>
                </a:lnTo>
                <a:lnTo>
                  <a:pt x="58326" y="342349"/>
                </a:lnTo>
                <a:lnTo>
                  <a:pt x="69713" y="336434"/>
                </a:lnTo>
                <a:lnTo>
                  <a:pt x="70766" y="335788"/>
                </a:lnTo>
                <a:lnTo>
                  <a:pt x="82169" y="329293"/>
                </a:lnTo>
                <a:lnTo>
                  <a:pt x="93387" y="324197"/>
                </a:lnTo>
                <a:lnTo>
                  <a:pt x="93626" y="324104"/>
                </a:lnTo>
                <a:lnTo>
                  <a:pt x="101119" y="321183"/>
                </a:lnTo>
                <a:lnTo>
                  <a:pt x="108485" y="321310"/>
                </a:lnTo>
                <a:lnTo>
                  <a:pt x="115978" y="324358"/>
                </a:lnTo>
                <a:lnTo>
                  <a:pt x="123090" y="327787"/>
                </a:lnTo>
                <a:lnTo>
                  <a:pt x="127662" y="332105"/>
                </a:lnTo>
                <a:lnTo>
                  <a:pt x="129821" y="337312"/>
                </a:lnTo>
                <a:lnTo>
                  <a:pt x="131853" y="342519"/>
                </a:lnTo>
                <a:lnTo>
                  <a:pt x="131472" y="348234"/>
                </a:lnTo>
                <a:lnTo>
                  <a:pt x="128678" y="354330"/>
                </a:lnTo>
                <a:lnTo>
                  <a:pt x="125376" y="361315"/>
                </a:lnTo>
                <a:lnTo>
                  <a:pt x="120550" y="365633"/>
                </a:lnTo>
                <a:lnTo>
                  <a:pt x="114454" y="367157"/>
                </a:lnTo>
                <a:lnTo>
                  <a:pt x="108231" y="368808"/>
                </a:lnTo>
                <a:lnTo>
                  <a:pt x="101119" y="367792"/>
                </a:lnTo>
                <a:lnTo>
                  <a:pt x="93118" y="364363"/>
                </a:lnTo>
                <a:lnTo>
                  <a:pt x="87022" y="377571"/>
                </a:lnTo>
                <a:lnTo>
                  <a:pt x="99936" y="381627"/>
                </a:lnTo>
                <a:close/>
              </a:path>
              <a:path w="296318" h="382207">
                <a:moveTo>
                  <a:pt x="68734" y="260350"/>
                </a:moveTo>
                <a:lnTo>
                  <a:pt x="62765" y="273304"/>
                </a:lnTo>
                <a:lnTo>
                  <a:pt x="73687" y="278384"/>
                </a:lnTo>
                <a:lnTo>
                  <a:pt x="79783" y="265557"/>
                </a:lnTo>
                <a:lnTo>
                  <a:pt x="145569" y="296164"/>
                </a:lnTo>
                <a:lnTo>
                  <a:pt x="152808" y="299593"/>
                </a:lnTo>
                <a:lnTo>
                  <a:pt x="158777" y="300609"/>
                </a:lnTo>
                <a:lnTo>
                  <a:pt x="163349" y="299085"/>
                </a:lnTo>
                <a:lnTo>
                  <a:pt x="168048" y="297561"/>
                </a:lnTo>
                <a:lnTo>
                  <a:pt x="171731" y="293751"/>
                </a:lnTo>
                <a:lnTo>
                  <a:pt x="174652" y="287401"/>
                </a:lnTo>
                <a:lnTo>
                  <a:pt x="175922" y="284734"/>
                </a:lnTo>
                <a:lnTo>
                  <a:pt x="177319" y="280289"/>
                </a:lnTo>
                <a:lnTo>
                  <a:pt x="178335" y="276098"/>
                </a:lnTo>
                <a:lnTo>
                  <a:pt x="178589" y="274066"/>
                </a:lnTo>
                <a:lnTo>
                  <a:pt x="168683" y="269494"/>
                </a:lnTo>
                <a:lnTo>
                  <a:pt x="168429" y="272288"/>
                </a:lnTo>
                <a:lnTo>
                  <a:pt x="167794" y="275590"/>
                </a:lnTo>
                <a:lnTo>
                  <a:pt x="166778" y="278384"/>
                </a:lnTo>
                <a:lnTo>
                  <a:pt x="165254" y="281686"/>
                </a:lnTo>
                <a:lnTo>
                  <a:pt x="160682" y="284353"/>
                </a:lnTo>
                <a:lnTo>
                  <a:pt x="158269" y="285115"/>
                </a:lnTo>
                <a:lnTo>
                  <a:pt x="155602" y="284861"/>
                </a:lnTo>
                <a:lnTo>
                  <a:pt x="152808" y="283464"/>
                </a:lnTo>
                <a:lnTo>
                  <a:pt x="85879" y="252349"/>
                </a:lnTo>
                <a:lnTo>
                  <a:pt x="94134" y="234696"/>
                </a:lnTo>
                <a:lnTo>
                  <a:pt x="83085" y="229616"/>
                </a:lnTo>
                <a:lnTo>
                  <a:pt x="74830" y="247142"/>
                </a:lnTo>
                <a:lnTo>
                  <a:pt x="42953" y="232283"/>
                </a:lnTo>
                <a:lnTo>
                  <a:pt x="36730" y="245491"/>
                </a:lnTo>
                <a:lnTo>
                  <a:pt x="68734" y="260350"/>
                </a:lnTo>
                <a:close/>
              </a:path>
              <a:path w="296318" h="382207">
                <a:moveTo>
                  <a:pt x="187733" y="230505"/>
                </a:moveTo>
                <a:lnTo>
                  <a:pt x="185320" y="232664"/>
                </a:lnTo>
                <a:lnTo>
                  <a:pt x="182018" y="233172"/>
                </a:lnTo>
                <a:lnTo>
                  <a:pt x="178589" y="233680"/>
                </a:lnTo>
                <a:lnTo>
                  <a:pt x="174271" y="232664"/>
                </a:lnTo>
                <a:lnTo>
                  <a:pt x="168683" y="230124"/>
                </a:lnTo>
                <a:lnTo>
                  <a:pt x="98198" y="197231"/>
                </a:lnTo>
                <a:lnTo>
                  <a:pt x="92102" y="210439"/>
                </a:lnTo>
                <a:lnTo>
                  <a:pt x="164365" y="244094"/>
                </a:lnTo>
                <a:lnTo>
                  <a:pt x="173255" y="248158"/>
                </a:lnTo>
                <a:lnTo>
                  <a:pt x="180367" y="249301"/>
                </a:lnTo>
                <a:lnTo>
                  <a:pt x="186082" y="247523"/>
                </a:lnTo>
                <a:lnTo>
                  <a:pt x="191797" y="245745"/>
                </a:lnTo>
                <a:lnTo>
                  <a:pt x="196115" y="241554"/>
                </a:lnTo>
                <a:lnTo>
                  <a:pt x="199163" y="234823"/>
                </a:lnTo>
                <a:lnTo>
                  <a:pt x="200560" y="231521"/>
                </a:lnTo>
                <a:lnTo>
                  <a:pt x="200941" y="227330"/>
                </a:lnTo>
                <a:lnTo>
                  <a:pt x="200433" y="222250"/>
                </a:lnTo>
                <a:lnTo>
                  <a:pt x="199925" y="217170"/>
                </a:lnTo>
                <a:lnTo>
                  <a:pt x="198782" y="212217"/>
                </a:lnTo>
                <a:lnTo>
                  <a:pt x="197004" y="207391"/>
                </a:lnTo>
                <a:lnTo>
                  <a:pt x="207418" y="212344"/>
                </a:lnTo>
                <a:lnTo>
                  <a:pt x="213260" y="199898"/>
                </a:lnTo>
                <a:lnTo>
                  <a:pt x="117756" y="155321"/>
                </a:lnTo>
                <a:lnTo>
                  <a:pt x="111533" y="168529"/>
                </a:lnTo>
                <a:lnTo>
                  <a:pt x="186209" y="203327"/>
                </a:lnTo>
                <a:lnTo>
                  <a:pt x="188495" y="207899"/>
                </a:lnTo>
                <a:lnTo>
                  <a:pt x="190019" y="212217"/>
                </a:lnTo>
                <a:lnTo>
                  <a:pt x="190654" y="216154"/>
                </a:lnTo>
                <a:lnTo>
                  <a:pt x="191289" y="220218"/>
                </a:lnTo>
                <a:lnTo>
                  <a:pt x="190908" y="223774"/>
                </a:lnTo>
                <a:lnTo>
                  <a:pt x="189384" y="226949"/>
                </a:lnTo>
                <a:lnTo>
                  <a:pt x="187733" y="230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5362" y="3234690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5" h="626745">
                <a:moveTo>
                  <a:pt x="0" y="313309"/>
                </a:moveTo>
                <a:lnTo>
                  <a:pt x="1038" y="339014"/>
                </a:lnTo>
                <a:lnTo>
                  <a:pt x="4098" y="364148"/>
                </a:lnTo>
                <a:lnTo>
                  <a:pt x="9101" y="388629"/>
                </a:lnTo>
                <a:lnTo>
                  <a:pt x="15966" y="412377"/>
                </a:lnTo>
                <a:lnTo>
                  <a:pt x="24612" y="435310"/>
                </a:lnTo>
                <a:lnTo>
                  <a:pt x="34958" y="457348"/>
                </a:lnTo>
                <a:lnTo>
                  <a:pt x="46925" y="478411"/>
                </a:lnTo>
                <a:lnTo>
                  <a:pt x="60431" y="498418"/>
                </a:lnTo>
                <a:lnTo>
                  <a:pt x="75397" y="517287"/>
                </a:lnTo>
                <a:lnTo>
                  <a:pt x="91741" y="534939"/>
                </a:lnTo>
                <a:lnTo>
                  <a:pt x="109384" y="551293"/>
                </a:lnTo>
                <a:lnTo>
                  <a:pt x="128244" y="566268"/>
                </a:lnTo>
                <a:lnTo>
                  <a:pt x="148242" y="579783"/>
                </a:lnTo>
                <a:lnTo>
                  <a:pt x="169296" y="591758"/>
                </a:lnTo>
                <a:lnTo>
                  <a:pt x="191327" y="602112"/>
                </a:lnTo>
                <a:lnTo>
                  <a:pt x="214254" y="610765"/>
                </a:lnTo>
                <a:lnTo>
                  <a:pt x="237996" y="617635"/>
                </a:lnTo>
                <a:lnTo>
                  <a:pt x="262472" y="622642"/>
                </a:lnTo>
                <a:lnTo>
                  <a:pt x="287603" y="625705"/>
                </a:lnTo>
                <a:lnTo>
                  <a:pt x="313309" y="626745"/>
                </a:lnTo>
                <a:lnTo>
                  <a:pt x="339014" y="625705"/>
                </a:lnTo>
                <a:lnTo>
                  <a:pt x="364148" y="622642"/>
                </a:lnTo>
                <a:lnTo>
                  <a:pt x="388629" y="617635"/>
                </a:lnTo>
                <a:lnTo>
                  <a:pt x="412377" y="610765"/>
                </a:lnTo>
                <a:lnTo>
                  <a:pt x="435310" y="602112"/>
                </a:lnTo>
                <a:lnTo>
                  <a:pt x="457348" y="591758"/>
                </a:lnTo>
                <a:lnTo>
                  <a:pt x="478411" y="579783"/>
                </a:lnTo>
                <a:lnTo>
                  <a:pt x="498418" y="566268"/>
                </a:lnTo>
                <a:lnTo>
                  <a:pt x="517287" y="551293"/>
                </a:lnTo>
                <a:lnTo>
                  <a:pt x="534939" y="534939"/>
                </a:lnTo>
                <a:lnTo>
                  <a:pt x="551293" y="517287"/>
                </a:lnTo>
                <a:lnTo>
                  <a:pt x="566268" y="498418"/>
                </a:lnTo>
                <a:lnTo>
                  <a:pt x="579783" y="478411"/>
                </a:lnTo>
                <a:lnTo>
                  <a:pt x="591758" y="457348"/>
                </a:lnTo>
                <a:lnTo>
                  <a:pt x="602112" y="435310"/>
                </a:lnTo>
                <a:lnTo>
                  <a:pt x="610765" y="412377"/>
                </a:lnTo>
                <a:lnTo>
                  <a:pt x="617635" y="388629"/>
                </a:lnTo>
                <a:lnTo>
                  <a:pt x="622642" y="364148"/>
                </a:lnTo>
                <a:lnTo>
                  <a:pt x="625705" y="339014"/>
                </a:lnTo>
                <a:lnTo>
                  <a:pt x="626745" y="313309"/>
                </a:lnTo>
                <a:lnTo>
                  <a:pt x="625705" y="287621"/>
                </a:lnTo>
                <a:lnTo>
                  <a:pt x="622642" y="262503"/>
                </a:lnTo>
                <a:lnTo>
                  <a:pt x="617635" y="238037"/>
                </a:lnTo>
                <a:lnTo>
                  <a:pt x="610765" y="214302"/>
                </a:lnTo>
                <a:lnTo>
                  <a:pt x="602112" y="191381"/>
                </a:lnTo>
                <a:lnTo>
                  <a:pt x="591758" y="169352"/>
                </a:lnTo>
                <a:lnTo>
                  <a:pt x="579783" y="148298"/>
                </a:lnTo>
                <a:lnTo>
                  <a:pt x="566268" y="128299"/>
                </a:lnTo>
                <a:lnTo>
                  <a:pt x="551293" y="109436"/>
                </a:lnTo>
                <a:lnTo>
                  <a:pt x="534939" y="91789"/>
                </a:lnTo>
                <a:lnTo>
                  <a:pt x="517287" y="75439"/>
                </a:lnTo>
                <a:lnTo>
                  <a:pt x="498418" y="60468"/>
                </a:lnTo>
                <a:lnTo>
                  <a:pt x="478411" y="46955"/>
                </a:lnTo>
                <a:lnTo>
                  <a:pt x="457348" y="34982"/>
                </a:lnTo>
                <a:lnTo>
                  <a:pt x="435310" y="24630"/>
                </a:lnTo>
                <a:lnTo>
                  <a:pt x="412377" y="15978"/>
                </a:lnTo>
                <a:lnTo>
                  <a:pt x="388629" y="9109"/>
                </a:lnTo>
                <a:lnTo>
                  <a:pt x="364148" y="4102"/>
                </a:lnTo>
                <a:lnTo>
                  <a:pt x="339014" y="1039"/>
                </a:lnTo>
                <a:lnTo>
                  <a:pt x="313309" y="0"/>
                </a:lnTo>
                <a:lnTo>
                  <a:pt x="287603" y="1039"/>
                </a:lnTo>
                <a:lnTo>
                  <a:pt x="262472" y="4102"/>
                </a:lnTo>
                <a:lnTo>
                  <a:pt x="237996" y="9109"/>
                </a:lnTo>
                <a:lnTo>
                  <a:pt x="214254" y="15978"/>
                </a:lnTo>
                <a:lnTo>
                  <a:pt x="191327" y="24630"/>
                </a:lnTo>
                <a:lnTo>
                  <a:pt x="169296" y="34982"/>
                </a:lnTo>
                <a:lnTo>
                  <a:pt x="148242" y="46955"/>
                </a:lnTo>
                <a:lnTo>
                  <a:pt x="128244" y="60468"/>
                </a:lnTo>
                <a:lnTo>
                  <a:pt x="109384" y="75439"/>
                </a:lnTo>
                <a:lnTo>
                  <a:pt x="91741" y="91789"/>
                </a:lnTo>
                <a:lnTo>
                  <a:pt x="75397" y="109436"/>
                </a:lnTo>
                <a:lnTo>
                  <a:pt x="60431" y="128299"/>
                </a:lnTo>
                <a:lnTo>
                  <a:pt x="46925" y="148298"/>
                </a:lnTo>
                <a:lnTo>
                  <a:pt x="34958" y="169352"/>
                </a:lnTo>
                <a:lnTo>
                  <a:pt x="24612" y="191381"/>
                </a:lnTo>
                <a:lnTo>
                  <a:pt x="15966" y="214302"/>
                </a:lnTo>
                <a:lnTo>
                  <a:pt x="9101" y="238037"/>
                </a:lnTo>
                <a:lnTo>
                  <a:pt x="4098" y="262503"/>
                </a:lnTo>
                <a:lnTo>
                  <a:pt x="1038" y="287621"/>
                </a:lnTo>
                <a:lnTo>
                  <a:pt x="0" y="3133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3026" y="3869181"/>
            <a:ext cx="612521" cy="1077468"/>
          </a:xfrm>
          <a:custGeom>
            <a:avLst/>
            <a:gdLst/>
            <a:ahLst/>
            <a:cxnLst/>
            <a:rect l="l" t="t" r="r" b="b"/>
            <a:pathLst>
              <a:path w="612521" h="1077468">
                <a:moveTo>
                  <a:pt x="476758" y="90170"/>
                </a:moveTo>
                <a:lnTo>
                  <a:pt x="470788" y="102997"/>
                </a:lnTo>
                <a:lnTo>
                  <a:pt x="481838" y="108077"/>
                </a:lnTo>
                <a:lnTo>
                  <a:pt x="487807" y="95250"/>
                </a:lnTo>
                <a:lnTo>
                  <a:pt x="553593" y="125984"/>
                </a:lnTo>
                <a:lnTo>
                  <a:pt x="560832" y="129413"/>
                </a:lnTo>
                <a:lnTo>
                  <a:pt x="566801" y="130302"/>
                </a:lnTo>
                <a:lnTo>
                  <a:pt x="571500" y="128778"/>
                </a:lnTo>
                <a:lnTo>
                  <a:pt x="576072" y="127381"/>
                </a:lnTo>
                <a:lnTo>
                  <a:pt x="579882" y="123444"/>
                </a:lnTo>
                <a:lnTo>
                  <a:pt x="582676" y="117221"/>
                </a:lnTo>
                <a:lnTo>
                  <a:pt x="583946" y="114427"/>
                </a:lnTo>
                <a:lnTo>
                  <a:pt x="585343" y="109982"/>
                </a:lnTo>
                <a:lnTo>
                  <a:pt x="586359" y="105918"/>
                </a:lnTo>
                <a:lnTo>
                  <a:pt x="586613" y="103886"/>
                </a:lnTo>
                <a:lnTo>
                  <a:pt x="576707" y="99187"/>
                </a:lnTo>
                <a:lnTo>
                  <a:pt x="576452" y="101981"/>
                </a:lnTo>
                <a:lnTo>
                  <a:pt x="575818" y="105283"/>
                </a:lnTo>
                <a:lnTo>
                  <a:pt x="574801" y="108204"/>
                </a:lnTo>
                <a:lnTo>
                  <a:pt x="573277" y="111379"/>
                </a:lnTo>
                <a:lnTo>
                  <a:pt x="568706" y="114173"/>
                </a:lnTo>
                <a:lnTo>
                  <a:pt x="566293" y="114935"/>
                </a:lnTo>
                <a:lnTo>
                  <a:pt x="563626" y="114554"/>
                </a:lnTo>
                <a:lnTo>
                  <a:pt x="560832" y="113284"/>
                </a:lnTo>
                <a:lnTo>
                  <a:pt x="493902" y="82042"/>
                </a:lnTo>
                <a:lnTo>
                  <a:pt x="502158" y="64389"/>
                </a:lnTo>
                <a:lnTo>
                  <a:pt x="491109" y="59309"/>
                </a:lnTo>
                <a:lnTo>
                  <a:pt x="482981" y="76962"/>
                </a:lnTo>
                <a:lnTo>
                  <a:pt x="450976" y="62103"/>
                </a:lnTo>
                <a:lnTo>
                  <a:pt x="444753" y="75184"/>
                </a:lnTo>
                <a:lnTo>
                  <a:pt x="476758" y="90170"/>
                </a:lnTo>
                <a:close/>
              </a:path>
              <a:path w="612521" h="1077468">
                <a:moveTo>
                  <a:pt x="504951" y="25273"/>
                </a:moveTo>
                <a:lnTo>
                  <a:pt x="504571" y="32258"/>
                </a:lnTo>
                <a:lnTo>
                  <a:pt x="506857" y="38862"/>
                </a:lnTo>
                <a:lnTo>
                  <a:pt x="509143" y="45466"/>
                </a:lnTo>
                <a:lnTo>
                  <a:pt x="513461" y="50292"/>
                </a:lnTo>
                <a:lnTo>
                  <a:pt x="519811" y="53340"/>
                </a:lnTo>
                <a:lnTo>
                  <a:pt x="526796" y="56388"/>
                </a:lnTo>
                <a:lnTo>
                  <a:pt x="533400" y="56896"/>
                </a:lnTo>
                <a:lnTo>
                  <a:pt x="539496" y="54864"/>
                </a:lnTo>
                <a:lnTo>
                  <a:pt x="545464" y="52832"/>
                </a:lnTo>
                <a:lnTo>
                  <a:pt x="551307" y="49911"/>
                </a:lnTo>
                <a:lnTo>
                  <a:pt x="556768" y="45974"/>
                </a:lnTo>
                <a:lnTo>
                  <a:pt x="562356" y="42164"/>
                </a:lnTo>
                <a:lnTo>
                  <a:pt x="567689" y="39116"/>
                </a:lnTo>
                <a:lnTo>
                  <a:pt x="573024" y="36703"/>
                </a:lnTo>
                <a:lnTo>
                  <a:pt x="578358" y="34290"/>
                </a:lnTo>
                <a:lnTo>
                  <a:pt x="583691" y="34290"/>
                </a:lnTo>
                <a:lnTo>
                  <a:pt x="589279" y="36576"/>
                </a:lnTo>
                <a:lnTo>
                  <a:pt x="593216" y="38608"/>
                </a:lnTo>
                <a:lnTo>
                  <a:pt x="596011" y="41529"/>
                </a:lnTo>
                <a:lnTo>
                  <a:pt x="597535" y="45466"/>
                </a:lnTo>
                <a:lnTo>
                  <a:pt x="598932" y="49403"/>
                </a:lnTo>
                <a:lnTo>
                  <a:pt x="598932" y="53340"/>
                </a:lnTo>
                <a:lnTo>
                  <a:pt x="597281" y="57150"/>
                </a:lnTo>
                <a:lnTo>
                  <a:pt x="594868" y="61849"/>
                </a:lnTo>
                <a:lnTo>
                  <a:pt x="591312" y="64770"/>
                </a:lnTo>
                <a:lnTo>
                  <a:pt x="586739" y="66040"/>
                </a:lnTo>
                <a:lnTo>
                  <a:pt x="582040" y="67183"/>
                </a:lnTo>
                <a:lnTo>
                  <a:pt x="577341" y="67437"/>
                </a:lnTo>
                <a:lnTo>
                  <a:pt x="572262" y="66675"/>
                </a:lnTo>
                <a:lnTo>
                  <a:pt x="569213" y="80010"/>
                </a:lnTo>
                <a:lnTo>
                  <a:pt x="578231" y="81534"/>
                </a:lnTo>
                <a:lnTo>
                  <a:pt x="586104" y="80899"/>
                </a:lnTo>
                <a:lnTo>
                  <a:pt x="592709" y="78232"/>
                </a:lnTo>
                <a:lnTo>
                  <a:pt x="599313" y="75438"/>
                </a:lnTo>
                <a:lnTo>
                  <a:pt x="604647" y="69850"/>
                </a:lnTo>
                <a:lnTo>
                  <a:pt x="608711" y="61341"/>
                </a:lnTo>
                <a:lnTo>
                  <a:pt x="612139" y="53594"/>
                </a:lnTo>
                <a:lnTo>
                  <a:pt x="612521" y="46101"/>
                </a:lnTo>
                <a:lnTo>
                  <a:pt x="609853" y="39116"/>
                </a:lnTo>
                <a:lnTo>
                  <a:pt x="607187" y="32004"/>
                </a:lnTo>
                <a:lnTo>
                  <a:pt x="602107" y="26670"/>
                </a:lnTo>
                <a:lnTo>
                  <a:pt x="594487" y="22860"/>
                </a:lnTo>
                <a:lnTo>
                  <a:pt x="586994" y="19685"/>
                </a:lnTo>
                <a:lnTo>
                  <a:pt x="580136" y="19050"/>
                </a:lnTo>
                <a:lnTo>
                  <a:pt x="573786" y="20955"/>
                </a:lnTo>
                <a:lnTo>
                  <a:pt x="567436" y="22860"/>
                </a:lnTo>
                <a:lnTo>
                  <a:pt x="561594" y="25781"/>
                </a:lnTo>
                <a:lnTo>
                  <a:pt x="556006" y="29591"/>
                </a:lnTo>
                <a:lnTo>
                  <a:pt x="550418" y="33401"/>
                </a:lnTo>
                <a:lnTo>
                  <a:pt x="545211" y="36576"/>
                </a:lnTo>
                <a:lnTo>
                  <a:pt x="540131" y="39116"/>
                </a:lnTo>
                <a:lnTo>
                  <a:pt x="535051" y="41529"/>
                </a:lnTo>
                <a:lnTo>
                  <a:pt x="530098" y="41783"/>
                </a:lnTo>
                <a:lnTo>
                  <a:pt x="525272" y="39878"/>
                </a:lnTo>
                <a:lnTo>
                  <a:pt x="521970" y="38227"/>
                </a:lnTo>
                <a:lnTo>
                  <a:pt x="519811" y="35941"/>
                </a:lnTo>
                <a:lnTo>
                  <a:pt x="518540" y="33020"/>
                </a:lnTo>
                <a:lnTo>
                  <a:pt x="517398" y="30099"/>
                </a:lnTo>
                <a:lnTo>
                  <a:pt x="517398" y="27051"/>
                </a:lnTo>
                <a:lnTo>
                  <a:pt x="518795" y="23876"/>
                </a:lnTo>
                <a:lnTo>
                  <a:pt x="521335" y="18669"/>
                </a:lnTo>
                <a:lnTo>
                  <a:pt x="524637" y="15621"/>
                </a:lnTo>
                <a:lnTo>
                  <a:pt x="528574" y="14605"/>
                </a:lnTo>
                <a:lnTo>
                  <a:pt x="532511" y="13462"/>
                </a:lnTo>
                <a:lnTo>
                  <a:pt x="536828" y="13462"/>
                </a:lnTo>
                <a:lnTo>
                  <a:pt x="541654" y="14351"/>
                </a:lnTo>
                <a:lnTo>
                  <a:pt x="543433" y="1778"/>
                </a:lnTo>
                <a:lnTo>
                  <a:pt x="535559" y="0"/>
                </a:lnTo>
                <a:lnTo>
                  <a:pt x="528574" y="381"/>
                </a:lnTo>
                <a:lnTo>
                  <a:pt x="522477" y="2921"/>
                </a:lnTo>
                <a:lnTo>
                  <a:pt x="516509" y="5588"/>
                </a:lnTo>
                <a:lnTo>
                  <a:pt x="511810" y="10541"/>
                </a:lnTo>
                <a:lnTo>
                  <a:pt x="508253" y="17780"/>
                </a:lnTo>
                <a:lnTo>
                  <a:pt x="504951" y="25273"/>
                </a:lnTo>
                <a:close/>
              </a:path>
              <a:path w="612521" h="1077468">
                <a:moveTo>
                  <a:pt x="392557" y="276733"/>
                </a:moveTo>
                <a:lnTo>
                  <a:pt x="394462" y="282194"/>
                </a:lnTo>
                <a:lnTo>
                  <a:pt x="398272" y="288544"/>
                </a:lnTo>
                <a:lnTo>
                  <a:pt x="398145" y="288925"/>
                </a:lnTo>
                <a:lnTo>
                  <a:pt x="386588" y="283591"/>
                </a:lnTo>
                <a:lnTo>
                  <a:pt x="380364" y="296799"/>
                </a:lnTo>
                <a:lnTo>
                  <a:pt x="475869" y="341249"/>
                </a:lnTo>
                <a:lnTo>
                  <a:pt x="482091" y="328041"/>
                </a:lnTo>
                <a:lnTo>
                  <a:pt x="414147" y="296418"/>
                </a:lnTo>
                <a:lnTo>
                  <a:pt x="409066" y="289814"/>
                </a:lnTo>
                <a:lnTo>
                  <a:pt x="406400" y="283845"/>
                </a:lnTo>
                <a:lnTo>
                  <a:pt x="405764" y="278765"/>
                </a:lnTo>
                <a:lnTo>
                  <a:pt x="405257" y="273685"/>
                </a:lnTo>
                <a:lnTo>
                  <a:pt x="406273" y="268732"/>
                </a:lnTo>
                <a:lnTo>
                  <a:pt x="408686" y="263906"/>
                </a:lnTo>
                <a:lnTo>
                  <a:pt x="396239" y="258064"/>
                </a:lnTo>
                <a:lnTo>
                  <a:pt x="393700" y="263144"/>
                </a:lnTo>
                <a:lnTo>
                  <a:pt x="392429" y="267843"/>
                </a:lnTo>
                <a:lnTo>
                  <a:pt x="392429" y="272288"/>
                </a:lnTo>
                <a:lnTo>
                  <a:pt x="392557" y="276733"/>
                </a:lnTo>
                <a:close/>
              </a:path>
              <a:path w="612521" h="1077468">
                <a:moveTo>
                  <a:pt x="340995" y="407924"/>
                </a:moveTo>
                <a:lnTo>
                  <a:pt x="341502" y="404368"/>
                </a:lnTo>
                <a:lnTo>
                  <a:pt x="342900" y="401193"/>
                </a:lnTo>
                <a:lnTo>
                  <a:pt x="344550" y="397510"/>
                </a:lnTo>
                <a:lnTo>
                  <a:pt x="347090" y="395478"/>
                </a:lnTo>
                <a:lnTo>
                  <a:pt x="350393" y="394970"/>
                </a:lnTo>
                <a:lnTo>
                  <a:pt x="353695" y="394462"/>
                </a:lnTo>
                <a:lnTo>
                  <a:pt x="358139" y="395478"/>
                </a:lnTo>
                <a:lnTo>
                  <a:pt x="363600" y="398018"/>
                </a:lnTo>
                <a:lnTo>
                  <a:pt x="434086" y="430911"/>
                </a:lnTo>
                <a:lnTo>
                  <a:pt x="440309" y="417703"/>
                </a:lnTo>
                <a:lnTo>
                  <a:pt x="367919" y="383921"/>
                </a:lnTo>
                <a:lnTo>
                  <a:pt x="359156" y="379984"/>
                </a:lnTo>
                <a:lnTo>
                  <a:pt x="351916" y="378841"/>
                </a:lnTo>
                <a:lnTo>
                  <a:pt x="346201" y="380619"/>
                </a:lnTo>
                <a:lnTo>
                  <a:pt x="340613" y="382397"/>
                </a:lnTo>
                <a:lnTo>
                  <a:pt x="336296" y="386588"/>
                </a:lnTo>
                <a:lnTo>
                  <a:pt x="333248" y="393192"/>
                </a:lnTo>
                <a:lnTo>
                  <a:pt x="331343" y="400685"/>
                </a:lnTo>
                <a:lnTo>
                  <a:pt x="331850" y="405892"/>
                </a:lnTo>
                <a:lnTo>
                  <a:pt x="332359" y="410972"/>
                </a:lnTo>
                <a:lnTo>
                  <a:pt x="333628" y="415925"/>
                </a:lnTo>
                <a:lnTo>
                  <a:pt x="335407" y="420624"/>
                </a:lnTo>
                <a:lnTo>
                  <a:pt x="324865" y="415798"/>
                </a:lnTo>
                <a:lnTo>
                  <a:pt x="319150" y="428244"/>
                </a:lnTo>
                <a:lnTo>
                  <a:pt x="414654" y="472821"/>
                </a:lnTo>
                <a:lnTo>
                  <a:pt x="420750" y="459613"/>
                </a:lnTo>
                <a:lnTo>
                  <a:pt x="346201" y="424815"/>
                </a:lnTo>
                <a:lnTo>
                  <a:pt x="343788" y="420116"/>
                </a:lnTo>
                <a:lnTo>
                  <a:pt x="342391" y="415798"/>
                </a:lnTo>
                <a:lnTo>
                  <a:pt x="341757" y="411861"/>
                </a:lnTo>
                <a:lnTo>
                  <a:pt x="340995" y="407924"/>
                </a:lnTo>
                <a:close/>
              </a:path>
              <a:path w="612521" h="1077468">
                <a:moveTo>
                  <a:pt x="208511" y="835754"/>
                </a:moveTo>
                <a:lnTo>
                  <a:pt x="216960" y="843529"/>
                </a:lnTo>
                <a:lnTo>
                  <a:pt x="218694" y="846074"/>
                </a:lnTo>
                <a:lnTo>
                  <a:pt x="222250" y="852297"/>
                </a:lnTo>
                <a:lnTo>
                  <a:pt x="222376" y="858647"/>
                </a:lnTo>
                <a:lnTo>
                  <a:pt x="219075" y="865378"/>
                </a:lnTo>
                <a:lnTo>
                  <a:pt x="215391" y="873760"/>
                </a:lnTo>
                <a:lnTo>
                  <a:pt x="208407" y="877951"/>
                </a:lnTo>
                <a:lnTo>
                  <a:pt x="197993" y="877824"/>
                </a:lnTo>
                <a:lnTo>
                  <a:pt x="188778" y="876755"/>
                </a:lnTo>
                <a:lnTo>
                  <a:pt x="177508" y="873748"/>
                </a:lnTo>
                <a:lnTo>
                  <a:pt x="164167" y="868804"/>
                </a:lnTo>
                <a:lnTo>
                  <a:pt x="151764" y="863346"/>
                </a:lnTo>
                <a:lnTo>
                  <a:pt x="137096" y="856032"/>
                </a:lnTo>
                <a:lnTo>
                  <a:pt x="125256" y="849058"/>
                </a:lnTo>
                <a:lnTo>
                  <a:pt x="116245" y="842396"/>
                </a:lnTo>
                <a:lnTo>
                  <a:pt x="110998" y="837184"/>
                </a:lnTo>
                <a:lnTo>
                  <a:pt x="105006" y="825990"/>
                </a:lnTo>
                <a:lnTo>
                  <a:pt x="106255" y="814549"/>
                </a:lnTo>
                <a:lnTo>
                  <a:pt x="106934" y="813054"/>
                </a:lnTo>
                <a:lnTo>
                  <a:pt x="109474" y="807466"/>
                </a:lnTo>
                <a:lnTo>
                  <a:pt x="113919" y="804037"/>
                </a:lnTo>
                <a:lnTo>
                  <a:pt x="120269" y="803021"/>
                </a:lnTo>
                <a:lnTo>
                  <a:pt x="130855" y="803188"/>
                </a:lnTo>
                <a:lnTo>
                  <a:pt x="144600" y="806865"/>
                </a:lnTo>
                <a:lnTo>
                  <a:pt x="145923" y="807339"/>
                </a:lnTo>
                <a:lnTo>
                  <a:pt x="152653" y="792988"/>
                </a:lnTo>
                <a:lnTo>
                  <a:pt x="138643" y="788843"/>
                </a:lnTo>
                <a:lnTo>
                  <a:pt x="126395" y="787445"/>
                </a:lnTo>
                <a:lnTo>
                  <a:pt x="116204" y="788670"/>
                </a:lnTo>
                <a:lnTo>
                  <a:pt x="104792" y="794383"/>
                </a:lnTo>
                <a:lnTo>
                  <a:pt x="96419" y="804420"/>
                </a:lnTo>
                <a:lnTo>
                  <a:pt x="94869" y="807466"/>
                </a:lnTo>
                <a:lnTo>
                  <a:pt x="91212" y="819331"/>
                </a:lnTo>
                <a:lnTo>
                  <a:pt x="91998" y="831139"/>
                </a:lnTo>
                <a:lnTo>
                  <a:pt x="97027" y="842645"/>
                </a:lnTo>
                <a:lnTo>
                  <a:pt x="102930" y="850115"/>
                </a:lnTo>
                <a:lnTo>
                  <a:pt x="111202" y="857566"/>
                </a:lnTo>
                <a:lnTo>
                  <a:pt x="121853" y="865012"/>
                </a:lnTo>
                <a:lnTo>
                  <a:pt x="134889" y="872467"/>
                </a:lnTo>
                <a:lnTo>
                  <a:pt x="145161" y="877570"/>
                </a:lnTo>
                <a:lnTo>
                  <a:pt x="160044" y="883898"/>
                </a:lnTo>
                <a:lnTo>
                  <a:pt x="173466" y="888470"/>
                </a:lnTo>
                <a:lnTo>
                  <a:pt x="185415" y="891280"/>
                </a:lnTo>
                <a:lnTo>
                  <a:pt x="195874" y="892319"/>
                </a:lnTo>
                <a:lnTo>
                  <a:pt x="202819" y="891921"/>
                </a:lnTo>
                <a:lnTo>
                  <a:pt x="215918" y="887968"/>
                </a:lnTo>
                <a:lnTo>
                  <a:pt x="225778" y="879955"/>
                </a:lnTo>
                <a:lnTo>
                  <a:pt x="231139" y="870966"/>
                </a:lnTo>
                <a:lnTo>
                  <a:pt x="234877" y="858296"/>
                </a:lnTo>
                <a:lnTo>
                  <a:pt x="234201" y="846358"/>
                </a:lnTo>
                <a:lnTo>
                  <a:pt x="231521" y="839216"/>
                </a:lnTo>
                <a:lnTo>
                  <a:pt x="225054" y="830014"/>
                </a:lnTo>
                <a:lnTo>
                  <a:pt x="215544" y="821729"/>
                </a:lnTo>
                <a:lnTo>
                  <a:pt x="202939" y="814308"/>
                </a:lnTo>
                <a:lnTo>
                  <a:pt x="195325" y="828040"/>
                </a:lnTo>
                <a:lnTo>
                  <a:pt x="208511" y="835754"/>
                </a:lnTo>
                <a:close/>
              </a:path>
              <a:path w="612521" h="1077468">
                <a:moveTo>
                  <a:pt x="157479" y="1024255"/>
                </a:moveTo>
                <a:lnTo>
                  <a:pt x="164211" y="1009904"/>
                </a:lnTo>
                <a:lnTo>
                  <a:pt x="31496" y="948055"/>
                </a:lnTo>
                <a:lnTo>
                  <a:pt x="24891" y="962406"/>
                </a:lnTo>
                <a:lnTo>
                  <a:pt x="82169" y="989076"/>
                </a:lnTo>
                <a:lnTo>
                  <a:pt x="64008" y="1028065"/>
                </a:lnTo>
                <a:lnTo>
                  <a:pt x="6731" y="1001395"/>
                </a:lnTo>
                <a:lnTo>
                  <a:pt x="0" y="1015619"/>
                </a:lnTo>
                <a:lnTo>
                  <a:pt x="132587" y="1077468"/>
                </a:lnTo>
                <a:lnTo>
                  <a:pt x="139319" y="1063244"/>
                </a:lnTo>
                <a:lnTo>
                  <a:pt x="76073" y="1033780"/>
                </a:lnTo>
                <a:lnTo>
                  <a:pt x="94234" y="994791"/>
                </a:lnTo>
                <a:lnTo>
                  <a:pt x="157479" y="1024255"/>
                </a:lnTo>
                <a:close/>
              </a:path>
              <a:path w="612521" h="1077468">
                <a:moveTo>
                  <a:pt x="512952" y="266319"/>
                </a:moveTo>
                <a:lnTo>
                  <a:pt x="513588" y="262382"/>
                </a:lnTo>
                <a:lnTo>
                  <a:pt x="513334" y="252857"/>
                </a:lnTo>
                <a:lnTo>
                  <a:pt x="512572" y="248539"/>
                </a:lnTo>
                <a:lnTo>
                  <a:pt x="511175" y="244602"/>
                </a:lnTo>
                <a:lnTo>
                  <a:pt x="520064" y="246634"/>
                </a:lnTo>
                <a:lnTo>
                  <a:pt x="526414" y="232918"/>
                </a:lnTo>
                <a:lnTo>
                  <a:pt x="522732" y="232791"/>
                </a:lnTo>
                <a:lnTo>
                  <a:pt x="519557" y="231775"/>
                </a:lnTo>
                <a:lnTo>
                  <a:pt x="516382" y="230886"/>
                </a:lnTo>
                <a:lnTo>
                  <a:pt x="512699" y="229362"/>
                </a:lnTo>
                <a:lnTo>
                  <a:pt x="508508" y="227457"/>
                </a:lnTo>
                <a:lnTo>
                  <a:pt x="455168" y="202565"/>
                </a:lnTo>
                <a:lnTo>
                  <a:pt x="446659" y="198628"/>
                </a:lnTo>
                <a:lnTo>
                  <a:pt x="438912" y="197866"/>
                </a:lnTo>
                <a:lnTo>
                  <a:pt x="431926" y="200406"/>
                </a:lnTo>
                <a:lnTo>
                  <a:pt x="425069" y="202819"/>
                </a:lnTo>
                <a:lnTo>
                  <a:pt x="419481" y="208407"/>
                </a:lnTo>
                <a:lnTo>
                  <a:pt x="415289" y="217297"/>
                </a:lnTo>
                <a:lnTo>
                  <a:pt x="411607" y="225806"/>
                </a:lnTo>
                <a:lnTo>
                  <a:pt x="411352" y="233553"/>
                </a:lnTo>
                <a:lnTo>
                  <a:pt x="414527" y="240665"/>
                </a:lnTo>
                <a:lnTo>
                  <a:pt x="417575" y="247777"/>
                </a:lnTo>
                <a:lnTo>
                  <a:pt x="422783" y="253746"/>
                </a:lnTo>
                <a:lnTo>
                  <a:pt x="430022" y="258572"/>
                </a:lnTo>
                <a:lnTo>
                  <a:pt x="437514" y="247269"/>
                </a:lnTo>
                <a:lnTo>
                  <a:pt x="433197" y="244475"/>
                </a:lnTo>
                <a:lnTo>
                  <a:pt x="429768" y="240792"/>
                </a:lnTo>
                <a:lnTo>
                  <a:pt x="427227" y="236347"/>
                </a:lnTo>
                <a:lnTo>
                  <a:pt x="424561" y="231902"/>
                </a:lnTo>
                <a:lnTo>
                  <a:pt x="424307" y="227203"/>
                </a:lnTo>
                <a:lnTo>
                  <a:pt x="426465" y="221996"/>
                </a:lnTo>
                <a:lnTo>
                  <a:pt x="428498" y="217805"/>
                </a:lnTo>
                <a:lnTo>
                  <a:pt x="431546" y="215138"/>
                </a:lnTo>
                <a:lnTo>
                  <a:pt x="435737" y="214122"/>
                </a:lnTo>
                <a:lnTo>
                  <a:pt x="439927" y="213106"/>
                </a:lnTo>
                <a:lnTo>
                  <a:pt x="444626" y="213741"/>
                </a:lnTo>
                <a:lnTo>
                  <a:pt x="449961" y="216154"/>
                </a:lnTo>
                <a:lnTo>
                  <a:pt x="456691" y="219329"/>
                </a:lnTo>
                <a:lnTo>
                  <a:pt x="467740" y="224536"/>
                </a:lnTo>
                <a:lnTo>
                  <a:pt x="500125" y="239649"/>
                </a:lnTo>
                <a:lnTo>
                  <a:pt x="501523" y="243205"/>
                </a:lnTo>
                <a:lnTo>
                  <a:pt x="502538" y="247015"/>
                </a:lnTo>
                <a:lnTo>
                  <a:pt x="503174" y="250952"/>
                </a:lnTo>
                <a:lnTo>
                  <a:pt x="503682" y="255016"/>
                </a:lnTo>
                <a:lnTo>
                  <a:pt x="503174" y="258826"/>
                </a:lnTo>
                <a:lnTo>
                  <a:pt x="501523" y="262382"/>
                </a:lnTo>
                <a:lnTo>
                  <a:pt x="499237" y="267208"/>
                </a:lnTo>
                <a:lnTo>
                  <a:pt x="496315" y="270002"/>
                </a:lnTo>
                <a:lnTo>
                  <a:pt x="492760" y="271018"/>
                </a:lnTo>
                <a:lnTo>
                  <a:pt x="489076" y="271907"/>
                </a:lnTo>
                <a:lnTo>
                  <a:pt x="485013" y="271272"/>
                </a:lnTo>
                <a:lnTo>
                  <a:pt x="480568" y="269240"/>
                </a:lnTo>
                <a:lnTo>
                  <a:pt x="483108" y="286385"/>
                </a:lnTo>
                <a:lnTo>
                  <a:pt x="490220" y="286893"/>
                </a:lnTo>
                <a:lnTo>
                  <a:pt x="496570" y="284480"/>
                </a:lnTo>
                <a:lnTo>
                  <a:pt x="503047" y="282067"/>
                </a:lnTo>
                <a:lnTo>
                  <a:pt x="508000" y="277114"/>
                </a:lnTo>
                <a:lnTo>
                  <a:pt x="511556" y="269621"/>
                </a:lnTo>
                <a:lnTo>
                  <a:pt x="512952" y="266319"/>
                </a:lnTo>
                <a:close/>
              </a:path>
              <a:path w="612521" h="1077468">
                <a:moveTo>
                  <a:pt x="60578" y="885952"/>
                </a:moveTo>
                <a:lnTo>
                  <a:pt x="51308" y="905764"/>
                </a:lnTo>
                <a:lnTo>
                  <a:pt x="170307" y="996823"/>
                </a:lnTo>
                <a:lnTo>
                  <a:pt x="176911" y="982472"/>
                </a:lnTo>
                <a:lnTo>
                  <a:pt x="141350" y="956310"/>
                </a:lnTo>
                <a:lnTo>
                  <a:pt x="157099" y="922401"/>
                </a:lnTo>
                <a:lnTo>
                  <a:pt x="200025" y="932942"/>
                </a:lnTo>
                <a:lnTo>
                  <a:pt x="206756" y="918591"/>
                </a:lnTo>
                <a:lnTo>
                  <a:pt x="144018" y="918845"/>
                </a:lnTo>
                <a:lnTo>
                  <a:pt x="130175" y="948563"/>
                </a:lnTo>
                <a:lnTo>
                  <a:pt x="65659" y="900684"/>
                </a:lnTo>
                <a:lnTo>
                  <a:pt x="60578" y="885952"/>
                </a:lnTo>
                <a:close/>
              </a:path>
              <a:path w="612521" h="1077468">
                <a:moveTo>
                  <a:pt x="65912" y="900303"/>
                </a:moveTo>
                <a:lnTo>
                  <a:pt x="144018" y="918845"/>
                </a:lnTo>
                <a:lnTo>
                  <a:pt x="206756" y="918591"/>
                </a:lnTo>
                <a:lnTo>
                  <a:pt x="60578" y="885952"/>
                </a:lnTo>
                <a:lnTo>
                  <a:pt x="65659" y="900684"/>
                </a:lnTo>
                <a:lnTo>
                  <a:pt x="65912" y="900303"/>
                </a:lnTo>
                <a:close/>
              </a:path>
              <a:path w="612521" h="1077468">
                <a:moveTo>
                  <a:pt x="255650" y="813689"/>
                </a:moveTo>
                <a:lnTo>
                  <a:pt x="282321" y="756412"/>
                </a:lnTo>
                <a:lnTo>
                  <a:pt x="270256" y="750697"/>
                </a:lnTo>
                <a:lnTo>
                  <a:pt x="250189" y="793750"/>
                </a:lnTo>
                <a:lnTo>
                  <a:pt x="129666" y="737489"/>
                </a:lnTo>
                <a:lnTo>
                  <a:pt x="123062" y="751840"/>
                </a:lnTo>
                <a:lnTo>
                  <a:pt x="255650" y="813689"/>
                </a:lnTo>
                <a:close/>
              </a:path>
              <a:path w="612521" h="1077468">
                <a:moveTo>
                  <a:pt x="174498" y="641477"/>
                </a:moveTo>
                <a:lnTo>
                  <a:pt x="165226" y="661289"/>
                </a:lnTo>
                <a:lnTo>
                  <a:pt x="284225" y="752348"/>
                </a:lnTo>
                <a:lnTo>
                  <a:pt x="290957" y="737997"/>
                </a:lnTo>
                <a:lnTo>
                  <a:pt x="255270" y="711835"/>
                </a:lnTo>
                <a:lnTo>
                  <a:pt x="271018" y="677926"/>
                </a:lnTo>
                <a:lnTo>
                  <a:pt x="314071" y="688467"/>
                </a:lnTo>
                <a:lnTo>
                  <a:pt x="320801" y="674116"/>
                </a:lnTo>
                <a:lnTo>
                  <a:pt x="258063" y="674370"/>
                </a:lnTo>
                <a:lnTo>
                  <a:pt x="244094" y="704088"/>
                </a:lnTo>
                <a:lnTo>
                  <a:pt x="179704" y="656209"/>
                </a:lnTo>
                <a:lnTo>
                  <a:pt x="174498" y="641477"/>
                </a:lnTo>
                <a:close/>
              </a:path>
              <a:path w="612521" h="1077468">
                <a:moveTo>
                  <a:pt x="179832" y="655828"/>
                </a:moveTo>
                <a:lnTo>
                  <a:pt x="258063" y="674370"/>
                </a:lnTo>
                <a:lnTo>
                  <a:pt x="320801" y="674116"/>
                </a:lnTo>
                <a:lnTo>
                  <a:pt x="174498" y="641477"/>
                </a:lnTo>
                <a:lnTo>
                  <a:pt x="179704" y="656209"/>
                </a:lnTo>
                <a:lnTo>
                  <a:pt x="179832" y="655828"/>
                </a:lnTo>
                <a:close/>
              </a:path>
              <a:path w="612521" h="1077468">
                <a:moveTo>
                  <a:pt x="262254" y="576326"/>
                </a:moveTo>
                <a:lnTo>
                  <a:pt x="268970" y="583889"/>
                </a:lnTo>
                <a:lnTo>
                  <a:pt x="278799" y="591287"/>
                </a:lnTo>
                <a:lnTo>
                  <a:pt x="291703" y="598562"/>
                </a:lnTo>
                <a:lnTo>
                  <a:pt x="296672" y="600964"/>
                </a:lnTo>
                <a:lnTo>
                  <a:pt x="310957" y="606883"/>
                </a:lnTo>
                <a:lnTo>
                  <a:pt x="323451" y="610460"/>
                </a:lnTo>
                <a:lnTo>
                  <a:pt x="334151" y="611674"/>
                </a:lnTo>
                <a:lnTo>
                  <a:pt x="337820" y="611505"/>
                </a:lnTo>
                <a:lnTo>
                  <a:pt x="350047" y="607226"/>
                </a:lnTo>
                <a:lnTo>
                  <a:pt x="358741" y="597238"/>
                </a:lnTo>
                <a:lnTo>
                  <a:pt x="363727" y="586232"/>
                </a:lnTo>
                <a:lnTo>
                  <a:pt x="363854" y="578231"/>
                </a:lnTo>
                <a:lnTo>
                  <a:pt x="360172" y="570992"/>
                </a:lnTo>
                <a:lnTo>
                  <a:pt x="353243" y="561286"/>
                </a:lnTo>
                <a:lnTo>
                  <a:pt x="342806" y="552761"/>
                </a:lnTo>
                <a:lnTo>
                  <a:pt x="341122" y="551688"/>
                </a:lnTo>
                <a:lnTo>
                  <a:pt x="335152" y="564642"/>
                </a:lnTo>
                <a:lnTo>
                  <a:pt x="342773" y="569468"/>
                </a:lnTo>
                <a:lnTo>
                  <a:pt x="347472" y="573786"/>
                </a:lnTo>
                <a:lnTo>
                  <a:pt x="349376" y="577723"/>
                </a:lnTo>
                <a:lnTo>
                  <a:pt x="351154" y="581660"/>
                </a:lnTo>
                <a:lnTo>
                  <a:pt x="351027" y="585597"/>
                </a:lnTo>
                <a:lnTo>
                  <a:pt x="348869" y="589788"/>
                </a:lnTo>
                <a:lnTo>
                  <a:pt x="347218" y="593598"/>
                </a:lnTo>
                <a:lnTo>
                  <a:pt x="344804" y="596138"/>
                </a:lnTo>
                <a:lnTo>
                  <a:pt x="341629" y="597535"/>
                </a:lnTo>
                <a:lnTo>
                  <a:pt x="338454" y="598932"/>
                </a:lnTo>
                <a:lnTo>
                  <a:pt x="333756" y="598805"/>
                </a:lnTo>
                <a:lnTo>
                  <a:pt x="327660" y="597281"/>
                </a:lnTo>
                <a:lnTo>
                  <a:pt x="317422" y="594053"/>
                </a:lnTo>
                <a:lnTo>
                  <a:pt x="304217" y="588381"/>
                </a:lnTo>
                <a:lnTo>
                  <a:pt x="289812" y="581217"/>
                </a:lnTo>
                <a:lnTo>
                  <a:pt x="280280" y="575454"/>
                </a:lnTo>
                <a:lnTo>
                  <a:pt x="274447" y="571119"/>
                </a:lnTo>
                <a:lnTo>
                  <a:pt x="271399" y="567690"/>
                </a:lnTo>
                <a:lnTo>
                  <a:pt x="270510" y="564261"/>
                </a:lnTo>
                <a:lnTo>
                  <a:pt x="269494" y="560959"/>
                </a:lnTo>
                <a:lnTo>
                  <a:pt x="269875" y="557530"/>
                </a:lnTo>
                <a:lnTo>
                  <a:pt x="271779" y="553847"/>
                </a:lnTo>
                <a:lnTo>
                  <a:pt x="273558" y="549656"/>
                </a:lnTo>
                <a:lnTo>
                  <a:pt x="276478" y="546989"/>
                </a:lnTo>
                <a:lnTo>
                  <a:pt x="280670" y="545719"/>
                </a:lnTo>
                <a:lnTo>
                  <a:pt x="284734" y="544322"/>
                </a:lnTo>
                <a:lnTo>
                  <a:pt x="290449" y="545084"/>
                </a:lnTo>
                <a:lnTo>
                  <a:pt x="297814" y="547624"/>
                </a:lnTo>
                <a:lnTo>
                  <a:pt x="303911" y="534797"/>
                </a:lnTo>
                <a:lnTo>
                  <a:pt x="290462" y="531988"/>
                </a:lnTo>
                <a:lnTo>
                  <a:pt x="278908" y="532639"/>
                </a:lnTo>
                <a:lnTo>
                  <a:pt x="277875" y="532892"/>
                </a:lnTo>
                <a:lnTo>
                  <a:pt x="270510" y="534924"/>
                </a:lnTo>
                <a:lnTo>
                  <a:pt x="264795" y="540131"/>
                </a:lnTo>
                <a:lnTo>
                  <a:pt x="260731" y="548640"/>
                </a:lnTo>
                <a:lnTo>
                  <a:pt x="257559" y="560964"/>
                </a:lnTo>
                <a:lnTo>
                  <a:pt x="260077" y="572535"/>
                </a:lnTo>
                <a:lnTo>
                  <a:pt x="262254" y="576326"/>
                </a:lnTo>
                <a:close/>
              </a:path>
              <a:path w="612521" h="1077468">
                <a:moveTo>
                  <a:pt x="367648" y="539830"/>
                </a:moveTo>
                <a:lnTo>
                  <a:pt x="371221" y="539623"/>
                </a:lnTo>
                <a:lnTo>
                  <a:pt x="383545" y="535406"/>
                </a:lnTo>
                <a:lnTo>
                  <a:pt x="392256" y="525505"/>
                </a:lnTo>
                <a:lnTo>
                  <a:pt x="396617" y="510788"/>
                </a:lnTo>
                <a:lnTo>
                  <a:pt x="394099" y="499217"/>
                </a:lnTo>
                <a:lnTo>
                  <a:pt x="391922" y="495427"/>
                </a:lnTo>
                <a:lnTo>
                  <a:pt x="385167" y="487881"/>
                </a:lnTo>
                <a:lnTo>
                  <a:pt x="375368" y="480500"/>
                </a:lnTo>
                <a:lnTo>
                  <a:pt x="362483" y="473242"/>
                </a:lnTo>
                <a:lnTo>
                  <a:pt x="357377" y="470789"/>
                </a:lnTo>
                <a:lnTo>
                  <a:pt x="343081" y="464799"/>
                </a:lnTo>
                <a:lnTo>
                  <a:pt x="330614" y="461241"/>
                </a:lnTo>
                <a:lnTo>
                  <a:pt x="319937" y="460074"/>
                </a:lnTo>
                <a:lnTo>
                  <a:pt x="316357" y="460248"/>
                </a:lnTo>
                <a:lnTo>
                  <a:pt x="304129" y="464526"/>
                </a:lnTo>
                <a:lnTo>
                  <a:pt x="295435" y="474514"/>
                </a:lnTo>
                <a:lnTo>
                  <a:pt x="294259" y="476885"/>
                </a:lnTo>
                <a:lnTo>
                  <a:pt x="290994" y="489169"/>
                </a:lnTo>
                <a:lnTo>
                  <a:pt x="293566" y="500678"/>
                </a:lnTo>
                <a:lnTo>
                  <a:pt x="295783" y="504444"/>
                </a:lnTo>
                <a:lnTo>
                  <a:pt x="302483" y="512021"/>
                </a:lnTo>
                <a:lnTo>
                  <a:pt x="312288" y="519462"/>
                </a:lnTo>
                <a:lnTo>
                  <a:pt x="304926" y="495808"/>
                </a:lnTo>
                <a:lnTo>
                  <a:pt x="303911" y="492506"/>
                </a:lnTo>
                <a:lnTo>
                  <a:pt x="302895" y="489204"/>
                </a:lnTo>
                <a:lnTo>
                  <a:pt x="303402" y="485648"/>
                </a:lnTo>
                <a:lnTo>
                  <a:pt x="305181" y="481965"/>
                </a:lnTo>
                <a:lnTo>
                  <a:pt x="306832" y="478155"/>
                </a:lnTo>
                <a:lnTo>
                  <a:pt x="309245" y="475615"/>
                </a:lnTo>
                <a:lnTo>
                  <a:pt x="312420" y="474218"/>
                </a:lnTo>
                <a:lnTo>
                  <a:pt x="315722" y="472821"/>
                </a:lnTo>
                <a:lnTo>
                  <a:pt x="320294" y="472948"/>
                </a:lnTo>
                <a:lnTo>
                  <a:pt x="326389" y="474345"/>
                </a:lnTo>
                <a:lnTo>
                  <a:pt x="336663" y="477654"/>
                </a:lnTo>
                <a:lnTo>
                  <a:pt x="349778" y="483287"/>
                </a:lnTo>
                <a:lnTo>
                  <a:pt x="364397" y="490560"/>
                </a:lnTo>
                <a:lnTo>
                  <a:pt x="373850" y="496343"/>
                </a:lnTo>
                <a:lnTo>
                  <a:pt x="379602" y="500507"/>
                </a:lnTo>
                <a:lnTo>
                  <a:pt x="382650" y="504063"/>
                </a:lnTo>
                <a:lnTo>
                  <a:pt x="383666" y="507492"/>
                </a:lnTo>
                <a:lnTo>
                  <a:pt x="384683" y="510794"/>
                </a:lnTo>
                <a:lnTo>
                  <a:pt x="384301" y="514223"/>
                </a:lnTo>
                <a:lnTo>
                  <a:pt x="382397" y="517906"/>
                </a:lnTo>
                <a:lnTo>
                  <a:pt x="380746" y="521716"/>
                </a:lnTo>
                <a:lnTo>
                  <a:pt x="378333" y="524256"/>
                </a:lnTo>
                <a:lnTo>
                  <a:pt x="375158" y="525653"/>
                </a:lnTo>
                <a:lnTo>
                  <a:pt x="371983" y="527050"/>
                </a:lnTo>
                <a:lnTo>
                  <a:pt x="367284" y="527050"/>
                </a:lnTo>
                <a:lnTo>
                  <a:pt x="361188" y="525526"/>
                </a:lnTo>
                <a:lnTo>
                  <a:pt x="350989" y="522222"/>
                </a:lnTo>
                <a:lnTo>
                  <a:pt x="337766" y="516670"/>
                </a:lnTo>
                <a:lnTo>
                  <a:pt x="344508" y="535134"/>
                </a:lnTo>
                <a:lnTo>
                  <a:pt x="356998" y="538688"/>
                </a:lnTo>
                <a:lnTo>
                  <a:pt x="367648" y="539830"/>
                </a:lnTo>
                <a:close/>
              </a:path>
              <a:path w="612521" h="1077468">
                <a:moveTo>
                  <a:pt x="336296" y="516001"/>
                </a:moveTo>
                <a:lnTo>
                  <a:pt x="323206" y="509388"/>
                </a:lnTo>
                <a:lnTo>
                  <a:pt x="313763" y="503568"/>
                </a:lnTo>
                <a:lnTo>
                  <a:pt x="313054" y="503047"/>
                </a:lnTo>
                <a:lnTo>
                  <a:pt x="307975" y="499364"/>
                </a:lnTo>
                <a:lnTo>
                  <a:pt x="304926" y="495808"/>
                </a:lnTo>
                <a:lnTo>
                  <a:pt x="312288" y="519462"/>
                </a:lnTo>
                <a:lnTo>
                  <a:pt x="325155" y="526766"/>
                </a:lnTo>
                <a:lnTo>
                  <a:pt x="330200" y="529209"/>
                </a:lnTo>
                <a:lnTo>
                  <a:pt x="344508" y="535134"/>
                </a:lnTo>
                <a:lnTo>
                  <a:pt x="337766" y="516670"/>
                </a:lnTo>
                <a:lnTo>
                  <a:pt x="336296" y="516001"/>
                </a:lnTo>
                <a:close/>
              </a:path>
              <a:path w="612521" h="1077468">
                <a:moveTo>
                  <a:pt x="357632" y="345694"/>
                </a:moveTo>
                <a:lnTo>
                  <a:pt x="351663" y="358521"/>
                </a:lnTo>
                <a:lnTo>
                  <a:pt x="362585" y="363601"/>
                </a:lnTo>
                <a:lnTo>
                  <a:pt x="368681" y="350774"/>
                </a:lnTo>
                <a:lnTo>
                  <a:pt x="434466" y="381508"/>
                </a:lnTo>
                <a:lnTo>
                  <a:pt x="441706" y="384937"/>
                </a:lnTo>
                <a:lnTo>
                  <a:pt x="447675" y="385826"/>
                </a:lnTo>
                <a:lnTo>
                  <a:pt x="452247" y="384302"/>
                </a:lnTo>
                <a:lnTo>
                  <a:pt x="456946" y="382905"/>
                </a:lnTo>
                <a:lnTo>
                  <a:pt x="460628" y="378968"/>
                </a:lnTo>
                <a:lnTo>
                  <a:pt x="463550" y="372745"/>
                </a:lnTo>
                <a:lnTo>
                  <a:pt x="464820" y="369951"/>
                </a:lnTo>
                <a:lnTo>
                  <a:pt x="466216" y="365506"/>
                </a:lnTo>
                <a:lnTo>
                  <a:pt x="467233" y="361442"/>
                </a:lnTo>
                <a:lnTo>
                  <a:pt x="467487" y="359410"/>
                </a:lnTo>
                <a:lnTo>
                  <a:pt x="457581" y="354711"/>
                </a:lnTo>
                <a:lnTo>
                  <a:pt x="457326" y="357505"/>
                </a:lnTo>
                <a:lnTo>
                  <a:pt x="456691" y="360807"/>
                </a:lnTo>
                <a:lnTo>
                  <a:pt x="455675" y="363728"/>
                </a:lnTo>
                <a:lnTo>
                  <a:pt x="454151" y="366903"/>
                </a:lnTo>
                <a:lnTo>
                  <a:pt x="452120" y="368935"/>
                </a:lnTo>
                <a:lnTo>
                  <a:pt x="449579" y="369697"/>
                </a:lnTo>
                <a:lnTo>
                  <a:pt x="447166" y="370459"/>
                </a:lnTo>
                <a:lnTo>
                  <a:pt x="444500" y="370078"/>
                </a:lnTo>
                <a:lnTo>
                  <a:pt x="441706" y="368808"/>
                </a:lnTo>
                <a:lnTo>
                  <a:pt x="374776" y="337566"/>
                </a:lnTo>
                <a:lnTo>
                  <a:pt x="383032" y="319913"/>
                </a:lnTo>
                <a:lnTo>
                  <a:pt x="371983" y="314833"/>
                </a:lnTo>
                <a:lnTo>
                  <a:pt x="363727" y="332486"/>
                </a:lnTo>
                <a:lnTo>
                  <a:pt x="331850" y="317627"/>
                </a:lnTo>
                <a:lnTo>
                  <a:pt x="325627" y="330708"/>
                </a:lnTo>
                <a:lnTo>
                  <a:pt x="357632" y="345694"/>
                </a:lnTo>
                <a:close/>
              </a:path>
              <a:path w="612521" h="1077468">
                <a:moveTo>
                  <a:pt x="454278" y="242824"/>
                </a:moveTo>
                <a:lnTo>
                  <a:pt x="454278" y="251206"/>
                </a:lnTo>
                <a:lnTo>
                  <a:pt x="455929" y="258953"/>
                </a:lnTo>
                <a:lnTo>
                  <a:pt x="459104" y="266192"/>
                </a:lnTo>
                <a:lnTo>
                  <a:pt x="462279" y="273558"/>
                </a:lnTo>
                <a:lnTo>
                  <a:pt x="467740" y="279019"/>
                </a:lnTo>
                <a:lnTo>
                  <a:pt x="475488" y="282956"/>
                </a:lnTo>
                <a:lnTo>
                  <a:pt x="483108" y="286385"/>
                </a:lnTo>
                <a:lnTo>
                  <a:pt x="480568" y="269240"/>
                </a:lnTo>
                <a:lnTo>
                  <a:pt x="475614" y="266700"/>
                </a:lnTo>
                <a:lnTo>
                  <a:pt x="472059" y="262763"/>
                </a:lnTo>
                <a:lnTo>
                  <a:pt x="470026" y="257556"/>
                </a:lnTo>
                <a:lnTo>
                  <a:pt x="468122" y="252349"/>
                </a:lnTo>
                <a:lnTo>
                  <a:pt x="466978" y="246634"/>
                </a:lnTo>
                <a:lnTo>
                  <a:pt x="466725" y="234696"/>
                </a:lnTo>
                <a:lnTo>
                  <a:pt x="467106" y="229362"/>
                </a:lnTo>
                <a:lnTo>
                  <a:pt x="467740" y="224536"/>
                </a:lnTo>
                <a:lnTo>
                  <a:pt x="456691" y="219329"/>
                </a:lnTo>
                <a:lnTo>
                  <a:pt x="455040" y="226568"/>
                </a:lnTo>
                <a:lnTo>
                  <a:pt x="454278" y="234442"/>
                </a:lnTo>
                <a:lnTo>
                  <a:pt x="454278" y="242824"/>
                </a:lnTo>
                <a:close/>
              </a:path>
              <a:path w="612521" h="1077468">
                <a:moveTo>
                  <a:pt x="452882" y="167513"/>
                </a:moveTo>
                <a:lnTo>
                  <a:pt x="459653" y="175020"/>
                </a:lnTo>
                <a:lnTo>
                  <a:pt x="469463" y="182438"/>
                </a:lnTo>
                <a:lnTo>
                  <a:pt x="482333" y="189746"/>
                </a:lnTo>
                <a:lnTo>
                  <a:pt x="487299" y="192151"/>
                </a:lnTo>
                <a:lnTo>
                  <a:pt x="501640" y="198070"/>
                </a:lnTo>
                <a:lnTo>
                  <a:pt x="514115" y="201647"/>
                </a:lnTo>
                <a:lnTo>
                  <a:pt x="524783" y="202861"/>
                </a:lnTo>
                <a:lnTo>
                  <a:pt x="528447" y="202692"/>
                </a:lnTo>
                <a:lnTo>
                  <a:pt x="540674" y="198413"/>
                </a:lnTo>
                <a:lnTo>
                  <a:pt x="549368" y="188425"/>
                </a:lnTo>
                <a:lnTo>
                  <a:pt x="554354" y="177419"/>
                </a:lnTo>
                <a:lnTo>
                  <a:pt x="554482" y="169418"/>
                </a:lnTo>
                <a:lnTo>
                  <a:pt x="550799" y="162052"/>
                </a:lnTo>
                <a:lnTo>
                  <a:pt x="543886" y="152379"/>
                </a:lnTo>
                <a:lnTo>
                  <a:pt x="533372" y="143874"/>
                </a:lnTo>
                <a:lnTo>
                  <a:pt x="531749" y="142875"/>
                </a:lnTo>
                <a:lnTo>
                  <a:pt x="525779" y="155702"/>
                </a:lnTo>
                <a:lnTo>
                  <a:pt x="533400" y="160655"/>
                </a:lnTo>
                <a:lnTo>
                  <a:pt x="538099" y="164973"/>
                </a:lnTo>
                <a:lnTo>
                  <a:pt x="540003" y="168910"/>
                </a:lnTo>
                <a:lnTo>
                  <a:pt x="541782" y="172847"/>
                </a:lnTo>
                <a:lnTo>
                  <a:pt x="541654" y="176784"/>
                </a:lnTo>
                <a:lnTo>
                  <a:pt x="539496" y="180975"/>
                </a:lnTo>
                <a:lnTo>
                  <a:pt x="537972" y="184785"/>
                </a:lnTo>
                <a:lnTo>
                  <a:pt x="535559" y="187325"/>
                </a:lnTo>
                <a:lnTo>
                  <a:pt x="532257" y="188722"/>
                </a:lnTo>
                <a:lnTo>
                  <a:pt x="529082" y="190119"/>
                </a:lnTo>
                <a:lnTo>
                  <a:pt x="524510" y="189992"/>
                </a:lnTo>
                <a:lnTo>
                  <a:pt x="518287" y="188468"/>
                </a:lnTo>
                <a:lnTo>
                  <a:pt x="508049" y="185144"/>
                </a:lnTo>
                <a:lnTo>
                  <a:pt x="494844" y="179552"/>
                </a:lnTo>
                <a:lnTo>
                  <a:pt x="480406" y="172379"/>
                </a:lnTo>
                <a:lnTo>
                  <a:pt x="470953" y="166596"/>
                </a:lnTo>
                <a:lnTo>
                  <a:pt x="465200" y="162306"/>
                </a:lnTo>
                <a:lnTo>
                  <a:pt x="462152" y="158750"/>
                </a:lnTo>
                <a:lnTo>
                  <a:pt x="461137" y="155448"/>
                </a:lnTo>
                <a:lnTo>
                  <a:pt x="460121" y="152146"/>
                </a:lnTo>
                <a:lnTo>
                  <a:pt x="460501" y="148590"/>
                </a:lnTo>
                <a:lnTo>
                  <a:pt x="462407" y="144907"/>
                </a:lnTo>
                <a:lnTo>
                  <a:pt x="464185" y="140843"/>
                </a:lnTo>
                <a:lnTo>
                  <a:pt x="467106" y="138176"/>
                </a:lnTo>
                <a:lnTo>
                  <a:pt x="471297" y="136779"/>
                </a:lnTo>
                <a:lnTo>
                  <a:pt x="475361" y="135509"/>
                </a:lnTo>
                <a:lnTo>
                  <a:pt x="481075" y="136144"/>
                </a:lnTo>
                <a:lnTo>
                  <a:pt x="488569" y="138811"/>
                </a:lnTo>
                <a:lnTo>
                  <a:pt x="494538" y="125984"/>
                </a:lnTo>
                <a:lnTo>
                  <a:pt x="481134" y="123175"/>
                </a:lnTo>
                <a:lnTo>
                  <a:pt x="469551" y="123826"/>
                </a:lnTo>
                <a:lnTo>
                  <a:pt x="468502" y="124079"/>
                </a:lnTo>
                <a:lnTo>
                  <a:pt x="461137" y="126111"/>
                </a:lnTo>
                <a:lnTo>
                  <a:pt x="455422" y="131318"/>
                </a:lnTo>
                <a:lnTo>
                  <a:pt x="451358" y="139827"/>
                </a:lnTo>
                <a:lnTo>
                  <a:pt x="448186" y="152151"/>
                </a:lnTo>
                <a:lnTo>
                  <a:pt x="450704" y="163722"/>
                </a:lnTo>
                <a:lnTo>
                  <a:pt x="452882" y="167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3039" y="3635085"/>
            <a:ext cx="368671" cy="1159950"/>
          </a:xfrm>
          <a:custGeom>
            <a:avLst/>
            <a:gdLst/>
            <a:ahLst/>
            <a:cxnLst/>
            <a:rect l="l" t="t" r="r" b="b"/>
            <a:pathLst>
              <a:path w="368671" h="1159950">
                <a:moveTo>
                  <a:pt x="367918" y="188039"/>
                </a:moveTo>
                <a:lnTo>
                  <a:pt x="347519" y="169136"/>
                </a:lnTo>
                <a:lnTo>
                  <a:pt x="328620" y="148732"/>
                </a:lnTo>
                <a:lnTo>
                  <a:pt x="311315" y="126920"/>
                </a:lnTo>
                <a:lnTo>
                  <a:pt x="295697" y="103793"/>
                </a:lnTo>
                <a:lnTo>
                  <a:pt x="281858" y="79444"/>
                </a:lnTo>
                <a:lnTo>
                  <a:pt x="269892" y="53967"/>
                </a:lnTo>
                <a:lnTo>
                  <a:pt x="259893" y="27454"/>
                </a:lnTo>
                <a:lnTo>
                  <a:pt x="251954" y="0"/>
                </a:lnTo>
                <a:lnTo>
                  <a:pt x="247134" y="400197"/>
                </a:lnTo>
                <a:lnTo>
                  <a:pt x="285664" y="426228"/>
                </a:lnTo>
                <a:lnTo>
                  <a:pt x="326228" y="449292"/>
                </a:lnTo>
                <a:lnTo>
                  <a:pt x="368671" y="469233"/>
                </a:lnTo>
                <a:lnTo>
                  <a:pt x="367918" y="188039"/>
                </a:lnTo>
                <a:close/>
              </a:path>
              <a:path w="368671" h="1159950">
                <a:moveTo>
                  <a:pt x="462651" y="246777"/>
                </a:moveTo>
                <a:lnTo>
                  <a:pt x="437183" y="234810"/>
                </a:lnTo>
                <a:lnTo>
                  <a:pt x="412843" y="220969"/>
                </a:lnTo>
                <a:lnTo>
                  <a:pt x="389724" y="205348"/>
                </a:lnTo>
                <a:lnTo>
                  <a:pt x="367918" y="188039"/>
                </a:lnTo>
                <a:lnTo>
                  <a:pt x="368671" y="469233"/>
                </a:lnTo>
                <a:lnTo>
                  <a:pt x="412837" y="485897"/>
                </a:lnTo>
                <a:lnTo>
                  <a:pt x="458571" y="499128"/>
                </a:lnTo>
                <a:lnTo>
                  <a:pt x="505719" y="508771"/>
                </a:lnTo>
                <a:lnTo>
                  <a:pt x="554124" y="514670"/>
                </a:lnTo>
                <a:lnTo>
                  <a:pt x="603631" y="516671"/>
                </a:lnTo>
                <a:lnTo>
                  <a:pt x="653138" y="514670"/>
                </a:lnTo>
                <a:lnTo>
                  <a:pt x="701546" y="508771"/>
                </a:lnTo>
                <a:lnTo>
                  <a:pt x="748697" y="499128"/>
                </a:lnTo>
                <a:lnTo>
                  <a:pt x="794437" y="485897"/>
                </a:lnTo>
                <a:lnTo>
                  <a:pt x="838610" y="469233"/>
                </a:lnTo>
                <a:lnTo>
                  <a:pt x="881061" y="449292"/>
                </a:lnTo>
                <a:lnTo>
                  <a:pt x="921633" y="426228"/>
                </a:lnTo>
                <a:lnTo>
                  <a:pt x="960171" y="400197"/>
                </a:lnTo>
                <a:lnTo>
                  <a:pt x="996521" y="371355"/>
                </a:lnTo>
                <a:lnTo>
                  <a:pt x="1030525" y="339856"/>
                </a:lnTo>
                <a:lnTo>
                  <a:pt x="1062029" y="305855"/>
                </a:lnTo>
                <a:lnTo>
                  <a:pt x="1090878" y="269509"/>
                </a:lnTo>
                <a:lnTo>
                  <a:pt x="1116915" y="230972"/>
                </a:lnTo>
                <a:lnTo>
                  <a:pt x="1139985" y="190400"/>
                </a:lnTo>
                <a:lnTo>
                  <a:pt x="1159932" y="147947"/>
                </a:lnTo>
                <a:lnTo>
                  <a:pt x="1176602" y="103769"/>
                </a:lnTo>
                <a:lnTo>
                  <a:pt x="1189838" y="58022"/>
                </a:lnTo>
                <a:lnTo>
                  <a:pt x="1199484" y="10860"/>
                </a:lnTo>
                <a:lnTo>
                  <a:pt x="1205387" y="-37560"/>
                </a:lnTo>
                <a:lnTo>
                  <a:pt x="1207389" y="-87086"/>
                </a:lnTo>
                <a:lnTo>
                  <a:pt x="1205387" y="-136592"/>
                </a:lnTo>
                <a:lnTo>
                  <a:pt x="1199484" y="-184997"/>
                </a:lnTo>
                <a:lnTo>
                  <a:pt x="1189838" y="-232145"/>
                </a:lnTo>
                <a:lnTo>
                  <a:pt x="1176602" y="-277879"/>
                </a:lnTo>
                <a:lnTo>
                  <a:pt x="1159932" y="-322045"/>
                </a:lnTo>
                <a:lnTo>
                  <a:pt x="1139985" y="-364488"/>
                </a:lnTo>
                <a:lnTo>
                  <a:pt x="1116915" y="-405052"/>
                </a:lnTo>
                <a:lnTo>
                  <a:pt x="1090878" y="-443582"/>
                </a:lnTo>
                <a:lnTo>
                  <a:pt x="1062029" y="-479922"/>
                </a:lnTo>
                <a:lnTo>
                  <a:pt x="1030525" y="-513917"/>
                </a:lnTo>
                <a:lnTo>
                  <a:pt x="996521" y="-545411"/>
                </a:lnTo>
                <a:lnTo>
                  <a:pt x="960171" y="-574250"/>
                </a:lnTo>
                <a:lnTo>
                  <a:pt x="921633" y="-600278"/>
                </a:lnTo>
                <a:lnTo>
                  <a:pt x="881061" y="-623340"/>
                </a:lnTo>
                <a:lnTo>
                  <a:pt x="838610" y="-643280"/>
                </a:lnTo>
                <a:lnTo>
                  <a:pt x="794437" y="-659943"/>
                </a:lnTo>
                <a:lnTo>
                  <a:pt x="748697" y="-673173"/>
                </a:lnTo>
                <a:lnTo>
                  <a:pt x="701546" y="-682816"/>
                </a:lnTo>
                <a:lnTo>
                  <a:pt x="653138" y="-688715"/>
                </a:lnTo>
                <a:lnTo>
                  <a:pt x="603631" y="-690717"/>
                </a:lnTo>
                <a:lnTo>
                  <a:pt x="554124" y="-688715"/>
                </a:lnTo>
                <a:lnTo>
                  <a:pt x="505719" y="-682816"/>
                </a:lnTo>
                <a:lnTo>
                  <a:pt x="458571" y="-673173"/>
                </a:lnTo>
                <a:lnTo>
                  <a:pt x="412837" y="-659943"/>
                </a:lnTo>
                <a:lnTo>
                  <a:pt x="368671" y="-643280"/>
                </a:lnTo>
                <a:lnTo>
                  <a:pt x="326228" y="-623340"/>
                </a:lnTo>
                <a:lnTo>
                  <a:pt x="285664" y="-600278"/>
                </a:lnTo>
                <a:lnTo>
                  <a:pt x="247134" y="-574250"/>
                </a:lnTo>
                <a:lnTo>
                  <a:pt x="210794" y="-545411"/>
                </a:lnTo>
                <a:lnTo>
                  <a:pt x="176799" y="-513917"/>
                </a:lnTo>
                <a:lnTo>
                  <a:pt x="145305" y="-479922"/>
                </a:lnTo>
                <a:lnTo>
                  <a:pt x="116466" y="-443582"/>
                </a:lnTo>
                <a:lnTo>
                  <a:pt x="90438" y="-405052"/>
                </a:lnTo>
                <a:lnTo>
                  <a:pt x="67376" y="-364488"/>
                </a:lnTo>
                <a:lnTo>
                  <a:pt x="47436" y="-322045"/>
                </a:lnTo>
                <a:lnTo>
                  <a:pt x="30773" y="-277879"/>
                </a:lnTo>
                <a:lnTo>
                  <a:pt x="17543" y="-232145"/>
                </a:lnTo>
                <a:lnTo>
                  <a:pt x="7900" y="-184997"/>
                </a:lnTo>
                <a:lnTo>
                  <a:pt x="2001" y="-136592"/>
                </a:lnTo>
                <a:lnTo>
                  <a:pt x="0" y="-87086"/>
                </a:lnTo>
                <a:lnTo>
                  <a:pt x="2001" y="-37560"/>
                </a:lnTo>
                <a:lnTo>
                  <a:pt x="7900" y="10860"/>
                </a:lnTo>
                <a:lnTo>
                  <a:pt x="17543" y="58022"/>
                </a:lnTo>
                <a:lnTo>
                  <a:pt x="30773" y="103769"/>
                </a:lnTo>
                <a:lnTo>
                  <a:pt x="47436" y="147947"/>
                </a:lnTo>
                <a:lnTo>
                  <a:pt x="67376" y="190400"/>
                </a:lnTo>
                <a:lnTo>
                  <a:pt x="90438" y="230972"/>
                </a:lnTo>
                <a:lnTo>
                  <a:pt x="116466" y="269509"/>
                </a:lnTo>
                <a:lnTo>
                  <a:pt x="145305" y="305855"/>
                </a:lnTo>
                <a:lnTo>
                  <a:pt x="176799" y="339856"/>
                </a:lnTo>
                <a:lnTo>
                  <a:pt x="210794" y="371355"/>
                </a:lnTo>
                <a:lnTo>
                  <a:pt x="247134" y="400197"/>
                </a:lnTo>
                <a:lnTo>
                  <a:pt x="251954" y="0"/>
                </a:lnTo>
                <a:lnTo>
                  <a:pt x="246168" y="-28303"/>
                </a:lnTo>
                <a:lnTo>
                  <a:pt x="242627" y="-57363"/>
                </a:lnTo>
                <a:lnTo>
                  <a:pt x="241426" y="-87086"/>
                </a:lnTo>
                <a:lnTo>
                  <a:pt x="242627" y="-116790"/>
                </a:lnTo>
                <a:lnTo>
                  <a:pt x="246168" y="-145833"/>
                </a:lnTo>
                <a:lnTo>
                  <a:pt x="251954" y="-174123"/>
                </a:lnTo>
                <a:lnTo>
                  <a:pt x="259893" y="-201564"/>
                </a:lnTo>
                <a:lnTo>
                  <a:pt x="269892" y="-228065"/>
                </a:lnTo>
                <a:lnTo>
                  <a:pt x="281858" y="-253533"/>
                </a:lnTo>
                <a:lnTo>
                  <a:pt x="295697" y="-277873"/>
                </a:lnTo>
                <a:lnTo>
                  <a:pt x="311315" y="-300992"/>
                </a:lnTo>
                <a:lnTo>
                  <a:pt x="328620" y="-322798"/>
                </a:lnTo>
                <a:lnTo>
                  <a:pt x="347519" y="-343197"/>
                </a:lnTo>
                <a:lnTo>
                  <a:pt x="367918" y="-362096"/>
                </a:lnTo>
                <a:lnTo>
                  <a:pt x="389724" y="-379401"/>
                </a:lnTo>
                <a:lnTo>
                  <a:pt x="412843" y="-395020"/>
                </a:lnTo>
                <a:lnTo>
                  <a:pt x="437183" y="-408858"/>
                </a:lnTo>
                <a:lnTo>
                  <a:pt x="462651" y="-420824"/>
                </a:lnTo>
                <a:lnTo>
                  <a:pt x="489152" y="-430823"/>
                </a:lnTo>
                <a:lnTo>
                  <a:pt x="516593" y="-438762"/>
                </a:lnTo>
                <a:lnTo>
                  <a:pt x="544883" y="-444548"/>
                </a:lnTo>
                <a:lnTo>
                  <a:pt x="573926" y="-448089"/>
                </a:lnTo>
                <a:lnTo>
                  <a:pt x="603631" y="-449290"/>
                </a:lnTo>
                <a:lnTo>
                  <a:pt x="633335" y="-448089"/>
                </a:lnTo>
                <a:lnTo>
                  <a:pt x="662378" y="-444548"/>
                </a:lnTo>
                <a:lnTo>
                  <a:pt x="690668" y="-438762"/>
                </a:lnTo>
                <a:lnTo>
                  <a:pt x="718109" y="-430823"/>
                </a:lnTo>
                <a:lnTo>
                  <a:pt x="744610" y="-420824"/>
                </a:lnTo>
                <a:lnTo>
                  <a:pt x="770078" y="-408858"/>
                </a:lnTo>
                <a:lnTo>
                  <a:pt x="794418" y="-395020"/>
                </a:lnTo>
                <a:lnTo>
                  <a:pt x="817537" y="-379401"/>
                </a:lnTo>
                <a:lnTo>
                  <a:pt x="839343" y="-362096"/>
                </a:lnTo>
                <a:lnTo>
                  <a:pt x="859742" y="-343197"/>
                </a:lnTo>
                <a:lnTo>
                  <a:pt x="878641" y="-322798"/>
                </a:lnTo>
                <a:lnTo>
                  <a:pt x="895946" y="-300992"/>
                </a:lnTo>
                <a:lnTo>
                  <a:pt x="911564" y="-277873"/>
                </a:lnTo>
                <a:lnTo>
                  <a:pt x="925403" y="-253533"/>
                </a:lnTo>
                <a:lnTo>
                  <a:pt x="937369" y="-228065"/>
                </a:lnTo>
                <a:lnTo>
                  <a:pt x="947368" y="-201564"/>
                </a:lnTo>
                <a:lnTo>
                  <a:pt x="955307" y="-174123"/>
                </a:lnTo>
                <a:lnTo>
                  <a:pt x="961093" y="-145833"/>
                </a:lnTo>
                <a:lnTo>
                  <a:pt x="964634" y="-116790"/>
                </a:lnTo>
                <a:lnTo>
                  <a:pt x="965835" y="-87086"/>
                </a:lnTo>
                <a:lnTo>
                  <a:pt x="964634" y="-57363"/>
                </a:lnTo>
                <a:lnTo>
                  <a:pt x="961093" y="-28303"/>
                </a:lnTo>
                <a:lnTo>
                  <a:pt x="955307" y="0"/>
                </a:lnTo>
                <a:lnTo>
                  <a:pt x="947368" y="27454"/>
                </a:lnTo>
                <a:lnTo>
                  <a:pt x="937369" y="53967"/>
                </a:lnTo>
                <a:lnTo>
                  <a:pt x="925403" y="79444"/>
                </a:lnTo>
                <a:lnTo>
                  <a:pt x="911564" y="103793"/>
                </a:lnTo>
                <a:lnTo>
                  <a:pt x="895946" y="126920"/>
                </a:lnTo>
                <a:lnTo>
                  <a:pt x="878641" y="148732"/>
                </a:lnTo>
                <a:lnTo>
                  <a:pt x="859742" y="169136"/>
                </a:lnTo>
                <a:lnTo>
                  <a:pt x="839343" y="188039"/>
                </a:lnTo>
                <a:lnTo>
                  <a:pt x="817537" y="205348"/>
                </a:lnTo>
                <a:lnTo>
                  <a:pt x="794418" y="220969"/>
                </a:lnTo>
                <a:lnTo>
                  <a:pt x="770078" y="234810"/>
                </a:lnTo>
                <a:lnTo>
                  <a:pt x="744610" y="246777"/>
                </a:lnTo>
                <a:lnTo>
                  <a:pt x="718109" y="256777"/>
                </a:lnTo>
                <a:lnTo>
                  <a:pt x="690668" y="264717"/>
                </a:lnTo>
                <a:lnTo>
                  <a:pt x="662378" y="270503"/>
                </a:lnTo>
                <a:lnTo>
                  <a:pt x="633335" y="274044"/>
                </a:lnTo>
                <a:lnTo>
                  <a:pt x="603631" y="275244"/>
                </a:lnTo>
                <a:lnTo>
                  <a:pt x="573926" y="274044"/>
                </a:lnTo>
                <a:lnTo>
                  <a:pt x="544883" y="270503"/>
                </a:lnTo>
                <a:lnTo>
                  <a:pt x="516593" y="264717"/>
                </a:lnTo>
                <a:lnTo>
                  <a:pt x="489152" y="256777"/>
                </a:lnTo>
                <a:lnTo>
                  <a:pt x="462651" y="24677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4466" y="3185795"/>
            <a:ext cx="724408" cy="724534"/>
          </a:xfrm>
          <a:custGeom>
            <a:avLst/>
            <a:gdLst/>
            <a:ahLst/>
            <a:cxnLst/>
            <a:rect l="l" t="t" r="r" b="b"/>
            <a:pathLst>
              <a:path w="724408" h="724534">
                <a:moveTo>
                  <a:pt x="0" y="362203"/>
                </a:moveTo>
                <a:lnTo>
                  <a:pt x="1200" y="391926"/>
                </a:lnTo>
                <a:lnTo>
                  <a:pt x="4741" y="420986"/>
                </a:lnTo>
                <a:lnTo>
                  <a:pt x="10527" y="449290"/>
                </a:lnTo>
                <a:lnTo>
                  <a:pt x="18466" y="476744"/>
                </a:lnTo>
                <a:lnTo>
                  <a:pt x="28465" y="503257"/>
                </a:lnTo>
                <a:lnTo>
                  <a:pt x="40431" y="528734"/>
                </a:lnTo>
                <a:lnTo>
                  <a:pt x="54270" y="553083"/>
                </a:lnTo>
                <a:lnTo>
                  <a:pt x="69888" y="576210"/>
                </a:lnTo>
                <a:lnTo>
                  <a:pt x="87193" y="598022"/>
                </a:lnTo>
                <a:lnTo>
                  <a:pt x="106092" y="618426"/>
                </a:lnTo>
                <a:lnTo>
                  <a:pt x="126491" y="637329"/>
                </a:lnTo>
                <a:lnTo>
                  <a:pt x="148297" y="654638"/>
                </a:lnTo>
                <a:lnTo>
                  <a:pt x="171416" y="670259"/>
                </a:lnTo>
                <a:lnTo>
                  <a:pt x="195756" y="684100"/>
                </a:lnTo>
                <a:lnTo>
                  <a:pt x="221224" y="696067"/>
                </a:lnTo>
                <a:lnTo>
                  <a:pt x="247725" y="706067"/>
                </a:lnTo>
                <a:lnTo>
                  <a:pt x="275166" y="714007"/>
                </a:lnTo>
                <a:lnTo>
                  <a:pt x="303456" y="719793"/>
                </a:lnTo>
                <a:lnTo>
                  <a:pt x="332499" y="723334"/>
                </a:lnTo>
                <a:lnTo>
                  <a:pt x="362204" y="724534"/>
                </a:lnTo>
                <a:lnTo>
                  <a:pt x="391908" y="723334"/>
                </a:lnTo>
                <a:lnTo>
                  <a:pt x="420951" y="719793"/>
                </a:lnTo>
                <a:lnTo>
                  <a:pt x="449241" y="714007"/>
                </a:lnTo>
                <a:lnTo>
                  <a:pt x="476682" y="706067"/>
                </a:lnTo>
                <a:lnTo>
                  <a:pt x="503183" y="696067"/>
                </a:lnTo>
                <a:lnTo>
                  <a:pt x="528651" y="684100"/>
                </a:lnTo>
                <a:lnTo>
                  <a:pt x="552991" y="670259"/>
                </a:lnTo>
                <a:lnTo>
                  <a:pt x="576110" y="654638"/>
                </a:lnTo>
                <a:lnTo>
                  <a:pt x="597916" y="637329"/>
                </a:lnTo>
                <a:lnTo>
                  <a:pt x="618315" y="618426"/>
                </a:lnTo>
                <a:lnTo>
                  <a:pt x="637214" y="598022"/>
                </a:lnTo>
                <a:lnTo>
                  <a:pt x="654519" y="576210"/>
                </a:lnTo>
                <a:lnTo>
                  <a:pt x="670137" y="553083"/>
                </a:lnTo>
                <a:lnTo>
                  <a:pt x="683976" y="528734"/>
                </a:lnTo>
                <a:lnTo>
                  <a:pt x="695942" y="503257"/>
                </a:lnTo>
                <a:lnTo>
                  <a:pt x="705941" y="476744"/>
                </a:lnTo>
                <a:lnTo>
                  <a:pt x="713880" y="449290"/>
                </a:lnTo>
                <a:lnTo>
                  <a:pt x="719666" y="420986"/>
                </a:lnTo>
                <a:lnTo>
                  <a:pt x="723207" y="391926"/>
                </a:lnTo>
                <a:lnTo>
                  <a:pt x="724408" y="362203"/>
                </a:lnTo>
                <a:lnTo>
                  <a:pt x="723207" y="332499"/>
                </a:lnTo>
                <a:lnTo>
                  <a:pt x="719666" y="303456"/>
                </a:lnTo>
                <a:lnTo>
                  <a:pt x="713880" y="275166"/>
                </a:lnTo>
                <a:lnTo>
                  <a:pt x="705941" y="247725"/>
                </a:lnTo>
                <a:lnTo>
                  <a:pt x="695942" y="221224"/>
                </a:lnTo>
                <a:lnTo>
                  <a:pt x="683976" y="195756"/>
                </a:lnTo>
                <a:lnTo>
                  <a:pt x="670137" y="171416"/>
                </a:lnTo>
                <a:lnTo>
                  <a:pt x="654519" y="148297"/>
                </a:lnTo>
                <a:lnTo>
                  <a:pt x="637214" y="126491"/>
                </a:lnTo>
                <a:lnTo>
                  <a:pt x="618315" y="106092"/>
                </a:lnTo>
                <a:lnTo>
                  <a:pt x="597916" y="87193"/>
                </a:lnTo>
                <a:lnTo>
                  <a:pt x="576110" y="69888"/>
                </a:lnTo>
                <a:lnTo>
                  <a:pt x="552991" y="54270"/>
                </a:lnTo>
                <a:lnTo>
                  <a:pt x="528651" y="40431"/>
                </a:lnTo>
                <a:lnTo>
                  <a:pt x="503183" y="28465"/>
                </a:lnTo>
                <a:lnTo>
                  <a:pt x="476682" y="18466"/>
                </a:lnTo>
                <a:lnTo>
                  <a:pt x="449241" y="10527"/>
                </a:lnTo>
                <a:lnTo>
                  <a:pt x="420951" y="4741"/>
                </a:lnTo>
                <a:lnTo>
                  <a:pt x="391908" y="1200"/>
                </a:lnTo>
                <a:lnTo>
                  <a:pt x="362204" y="0"/>
                </a:lnTo>
                <a:lnTo>
                  <a:pt x="332499" y="1200"/>
                </a:lnTo>
                <a:lnTo>
                  <a:pt x="303456" y="4741"/>
                </a:lnTo>
                <a:lnTo>
                  <a:pt x="275166" y="10527"/>
                </a:lnTo>
                <a:lnTo>
                  <a:pt x="247725" y="18466"/>
                </a:lnTo>
                <a:lnTo>
                  <a:pt x="221224" y="28465"/>
                </a:lnTo>
                <a:lnTo>
                  <a:pt x="195756" y="40431"/>
                </a:lnTo>
                <a:lnTo>
                  <a:pt x="171416" y="54270"/>
                </a:lnTo>
                <a:lnTo>
                  <a:pt x="148297" y="69888"/>
                </a:lnTo>
                <a:lnTo>
                  <a:pt x="126491" y="87193"/>
                </a:lnTo>
                <a:lnTo>
                  <a:pt x="106092" y="106092"/>
                </a:lnTo>
                <a:lnTo>
                  <a:pt x="87193" y="126491"/>
                </a:lnTo>
                <a:lnTo>
                  <a:pt x="69888" y="148297"/>
                </a:lnTo>
                <a:lnTo>
                  <a:pt x="54270" y="171416"/>
                </a:lnTo>
                <a:lnTo>
                  <a:pt x="40431" y="195756"/>
                </a:lnTo>
                <a:lnTo>
                  <a:pt x="28465" y="221224"/>
                </a:lnTo>
                <a:lnTo>
                  <a:pt x="18466" y="247725"/>
                </a:lnTo>
                <a:lnTo>
                  <a:pt x="10527" y="275166"/>
                </a:lnTo>
                <a:lnTo>
                  <a:pt x="4741" y="303456"/>
                </a:lnTo>
                <a:lnTo>
                  <a:pt x="1200" y="332499"/>
                </a:lnTo>
                <a:lnTo>
                  <a:pt x="0" y="3622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1359" y="3234690"/>
            <a:ext cx="626618" cy="626745"/>
          </a:xfrm>
          <a:custGeom>
            <a:avLst/>
            <a:gdLst/>
            <a:ahLst/>
            <a:cxnLst/>
            <a:rect l="l" t="t" r="r" b="b"/>
            <a:pathLst>
              <a:path w="626618" h="626745">
                <a:moveTo>
                  <a:pt x="0" y="313309"/>
                </a:moveTo>
                <a:lnTo>
                  <a:pt x="1038" y="339014"/>
                </a:lnTo>
                <a:lnTo>
                  <a:pt x="4098" y="364148"/>
                </a:lnTo>
                <a:lnTo>
                  <a:pt x="9101" y="388629"/>
                </a:lnTo>
                <a:lnTo>
                  <a:pt x="15966" y="412377"/>
                </a:lnTo>
                <a:lnTo>
                  <a:pt x="24612" y="435310"/>
                </a:lnTo>
                <a:lnTo>
                  <a:pt x="34958" y="457348"/>
                </a:lnTo>
                <a:lnTo>
                  <a:pt x="46925" y="478411"/>
                </a:lnTo>
                <a:lnTo>
                  <a:pt x="60431" y="498418"/>
                </a:lnTo>
                <a:lnTo>
                  <a:pt x="75397" y="517287"/>
                </a:lnTo>
                <a:lnTo>
                  <a:pt x="91741" y="534939"/>
                </a:lnTo>
                <a:lnTo>
                  <a:pt x="109384" y="551293"/>
                </a:lnTo>
                <a:lnTo>
                  <a:pt x="128244" y="566268"/>
                </a:lnTo>
                <a:lnTo>
                  <a:pt x="148242" y="579783"/>
                </a:lnTo>
                <a:lnTo>
                  <a:pt x="169296" y="591758"/>
                </a:lnTo>
                <a:lnTo>
                  <a:pt x="191327" y="602112"/>
                </a:lnTo>
                <a:lnTo>
                  <a:pt x="214254" y="610765"/>
                </a:lnTo>
                <a:lnTo>
                  <a:pt x="237996" y="617635"/>
                </a:lnTo>
                <a:lnTo>
                  <a:pt x="262472" y="622642"/>
                </a:lnTo>
                <a:lnTo>
                  <a:pt x="287603" y="625705"/>
                </a:lnTo>
                <a:lnTo>
                  <a:pt x="313309" y="626745"/>
                </a:lnTo>
                <a:lnTo>
                  <a:pt x="339014" y="625705"/>
                </a:lnTo>
                <a:lnTo>
                  <a:pt x="364145" y="622642"/>
                </a:lnTo>
                <a:lnTo>
                  <a:pt x="388621" y="617635"/>
                </a:lnTo>
                <a:lnTo>
                  <a:pt x="412363" y="610765"/>
                </a:lnTo>
                <a:lnTo>
                  <a:pt x="435290" y="602112"/>
                </a:lnTo>
                <a:lnTo>
                  <a:pt x="457321" y="591758"/>
                </a:lnTo>
                <a:lnTo>
                  <a:pt x="478375" y="579783"/>
                </a:lnTo>
                <a:lnTo>
                  <a:pt x="498373" y="566268"/>
                </a:lnTo>
                <a:lnTo>
                  <a:pt x="517233" y="551293"/>
                </a:lnTo>
                <a:lnTo>
                  <a:pt x="534876" y="534939"/>
                </a:lnTo>
                <a:lnTo>
                  <a:pt x="551220" y="517287"/>
                </a:lnTo>
                <a:lnTo>
                  <a:pt x="566186" y="498418"/>
                </a:lnTo>
                <a:lnTo>
                  <a:pt x="579692" y="478411"/>
                </a:lnTo>
                <a:lnTo>
                  <a:pt x="591659" y="457348"/>
                </a:lnTo>
                <a:lnTo>
                  <a:pt x="602005" y="435310"/>
                </a:lnTo>
                <a:lnTo>
                  <a:pt x="610651" y="412377"/>
                </a:lnTo>
                <a:lnTo>
                  <a:pt x="617516" y="388629"/>
                </a:lnTo>
                <a:lnTo>
                  <a:pt x="622519" y="364148"/>
                </a:lnTo>
                <a:lnTo>
                  <a:pt x="625579" y="339014"/>
                </a:lnTo>
                <a:lnTo>
                  <a:pt x="626618" y="313309"/>
                </a:lnTo>
                <a:lnTo>
                  <a:pt x="625579" y="287621"/>
                </a:lnTo>
                <a:lnTo>
                  <a:pt x="622519" y="262503"/>
                </a:lnTo>
                <a:lnTo>
                  <a:pt x="617516" y="238037"/>
                </a:lnTo>
                <a:lnTo>
                  <a:pt x="610651" y="214302"/>
                </a:lnTo>
                <a:lnTo>
                  <a:pt x="602005" y="191381"/>
                </a:lnTo>
                <a:lnTo>
                  <a:pt x="591659" y="169352"/>
                </a:lnTo>
                <a:lnTo>
                  <a:pt x="579692" y="148298"/>
                </a:lnTo>
                <a:lnTo>
                  <a:pt x="566186" y="128299"/>
                </a:lnTo>
                <a:lnTo>
                  <a:pt x="551220" y="109436"/>
                </a:lnTo>
                <a:lnTo>
                  <a:pt x="534876" y="91789"/>
                </a:lnTo>
                <a:lnTo>
                  <a:pt x="517233" y="75439"/>
                </a:lnTo>
                <a:lnTo>
                  <a:pt x="498373" y="60468"/>
                </a:lnTo>
                <a:lnTo>
                  <a:pt x="478375" y="46955"/>
                </a:lnTo>
                <a:lnTo>
                  <a:pt x="457321" y="34982"/>
                </a:lnTo>
                <a:lnTo>
                  <a:pt x="435290" y="24630"/>
                </a:lnTo>
                <a:lnTo>
                  <a:pt x="412363" y="15978"/>
                </a:lnTo>
                <a:lnTo>
                  <a:pt x="388621" y="9109"/>
                </a:lnTo>
                <a:lnTo>
                  <a:pt x="364145" y="4102"/>
                </a:lnTo>
                <a:lnTo>
                  <a:pt x="339014" y="1039"/>
                </a:lnTo>
                <a:lnTo>
                  <a:pt x="313309" y="0"/>
                </a:lnTo>
                <a:lnTo>
                  <a:pt x="287603" y="1039"/>
                </a:lnTo>
                <a:lnTo>
                  <a:pt x="262472" y="4102"/>
                </a:lnTo>
                <a:lnTo>
                  <a:pt x="237996" y="9109"/>
                </a:lnTo>
                <a:lnTo>
                  <a:pt x="214254" y="15978"/>
                </a:lnTo>
                <a:lnTo>
                  <a:pt x="191327" y="24630"/>
                </a:lnTo>
                <a:lnTo>
                  <a:pt x="169296" y="34982"/>
                </a:lnTo>
                <a:lnTo>
                  <a:pt x="148242" y="46955"/>
                </a:lnTo>
                <a:lnTo>
                  <a:pt x="128244" y="60468"/>
                </a:lnTo>
                <a:lnTo>
                  <a:pt x="109384" y="75439"/>
                </a:lnTo>
                <a:lnTo>
                  <a:pt x="91741" y="91789"/>
                </a:lnTo>
                <a:lnTo>
                  <a:pt x="75397" y="109436"/>
                </a:lnTo>
                <a:lnTo>
                  <a:pt x="60431" y="128299"/>
                </a:lnTo>
                <a:lnTo>
                  <a:pt x="46925" y="148298"/>
                </a:lnTo>
                <a:lnTo>
                  <a:pt x="34958" y="169352"/>
                </a:lnTo>
                <a:lnTo>
                  <a:pt x="24612" y="191381"/>
                </a:lnTo>
                <a:lnTo>
                  <a:pt x="15966" y="214302"/>
                </a:lnTo>
                <a:lnTo>
                  <a:pt x="9101" y="238037"/>
                </a:lnTo>
                <a:lnTo>
                  <a:pt x="4098" y="262503"/>
                </a:lnTo>
                <a:lnTo>
                  <a:pt x="1038" y="287621"/>
                </a:lnTo>
                <a:lnTo>
                  <a:pt x="0" y="3133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4691" y="3832732"/>
            <a:ext cx="627633" cy="1128268"/>
          </a:xfrm>
          <a:custGeom>
            <a:avLst/>
            <a:gdLst/>
            <a:ahLst/>
            <a:cxnLst/>
            <a:rect l="l" t="t" r="r" b="b"/>
            <a:pathLst>
              <a:path w="627633" h="1128268">
                <a:moveTo>
                  <a:pt x="232663" y="959612"/>
                </a:moveTo>
                <a:lnTo>
                  <a:pt x="228726" y="961898"/>
                </a:lnTo>
                <a:lnTo>
                  <a:pt x="224662" y="962025"/>
                </a:lnTo>
                <a:lnTo>
                  <a:pt x="220599" y="960247"/>
                </a:lnTo>
                <a:lnTo>
                  <a:pt x="224154" y="976503"/>
                </a:lnTo>
                <a:lnTo>
                  <a:pt x="230377" y="976122"/>
                </a:lnTo>
                <a:lnTo>
                  <a:pt x="236600" y="972312"/>
                </a:lnTo>
                <a:lnTo>
                  <a:pt x="244787" y="964944"/>
                </a:lnTo>
                <a:lnTo>
                  <a:pt x="252318" y="953076"/>
                </a:lnTo>
                <a:lnTo>
                  <a:pt x="253618" y="950468"/>
                </a:lnTo>
                <a:lnTo>
                  <a:pt x="257971" y="937258"/>
                </a:lnTo>
                <a:lnTo>
                  <a:pt x="258523" y="925718"/>
                </a:lnTo>
                <a:lnTo>
                  <a:pt x="258190" y="923671"/>
                </a:lnTo>
                <a:lnTo>
                  <a:pt x="256539" y="916051"/>
                </a:lnTo>
                <a:lnTo>
                  <a:pt x="252602" y="910717"/>
                </a:lnTo>
                <a:lnTo>
                  <a:pt x="246252" y="907669"/>
                </a:lnTo>
                <a:lnTo>
                  <a:pt x="238505" y="904367"/>
                </a:lnTo>
                <a:lnTo>
                  <a:pt x="231901" y="904494"/>
                </a:lnTo>
                <a:lnTo>
                  <a:pt x="226313" y="908050"/>
                </a:lnTo>
                <a:lnTo>
                  <a:pt x="220725" y="911479"/>
                </a:lnTo>
                <a:lnTo>
                  <a:pt x="215645" y="916559"/>
                </a:lnTo>
                <a:lnTo>
                  <a:pt x="211074" y="923036"/>
                </a:lnTo>
                <a:lnTo>
                  <a:pt x="207009" y="928878"/>
                </a:lnTo>
                <a:lnTo>
                  <a:pt x="203453" y="933831"/>
                </a:lnTo>
                <a:lnTo>
                  <a:pt x="200278" y="937768"/>
                </a:lnTo>
                <a:lnTo>
                  <a:pt x="197103" y="941705"/>
                </a:lnTo>
                <a:lnTo>
                  <a:pt x="193928" y="942975"/>
                </a:lnTo>
                <a:lnTo>
                  <a:pt x="190626" y="941705"/>
                </a:lnTo>
                <a:lnTo>
                  <a:pt x="187705" y="939165"/>
                </a:lnTo>
                <a:lnTo>
                  <a:pt x="187070" y="935228"/>
                </a:lnTo>
                <a:lnTo>
                  <a:pt x="187451" y="932180"/>
                </a:lnTo>
                <a:lnTo>
                  <a:pt x="188975" y="929259"/>
                </a:lnTo>
                <a:lnTo>
                  <a:pt x="190753" y="926592"/>
                </a:lnTo>
                <a:lnTo>
                  <a:pt x="192277" y="923671"/>
                </a:lnTo>
                <a:lnTo>
                  <a:pt x="195833" y="916178"/>
                </a:lnTo>
                <a:lnTo>
                  <a:pt x="195960" y="908812"/>
                </a:lnTo>
                <a:lnTo>
                  <a:pt x="192658" y="901573"/>
                </a:lnTo>
                <a:lnTo>
                  <a:pt x="186224" y="892656"/>
                </a:lnTo>
                <a:lnTo>
                  <a:pt x="175093" y="884643"/>
                </a:lnTo>
                <a:lnTo>
                  <a:pt x="170052" y="882015"/>
                </a:lnTo>
                <a:lnTo>
                  <a:pt x="166369" y="880237"/>
                </a:lnTo>
                <a:lnTo>
                  <a:pt x="162940" y="878967"/>
                </a:lnTo>
                <a:lnTo>
                  <a:pt x="159892" y="878205"/>
                </a:lnTo>
                <a:lnTo>
                  <a:pt x="156844" y="877443"/>
                </a:lnTo>
                <a:lnTo>
                  <a:pt x="153669" y="876808"/>
                </a:lnTo>
                <a:lnTo>
                  <a:pt x="150367" y="876427"/>
                </a:lnTo>
                <a:lnTo>
                  <a:pt x="149478" y="873125"/>
                </a:lnTo>
                <a:lnTo>
                  <a:pt x="149351" y="869823"/>
                </a:lnTo>
                <a:lnTo>
                  <a:pt x="150494" y="866394"/>
                </a:lnTo>
                <a:lnTo>
                  <a:pt x="152145" y="863346"/>
                </a:lnTo>
                <a:lnTo>
                  <a:pt x="152653" y="862711"/>
                </a:lnTo>
                <a:lnTo>
                  <a:pt x="140588" y="857123"/>
                </a:lnTo>
                <a:lnTo>
                  <a:pt x="138810" y="861187"/>
                </a:lnTo>
                <a:lnTo>
                  <a:pt x="138049" y="864870"/>
                </a:lnTo>
                <a:lnTo>
                  <a:pt x="138429" y="868299"/>
                </a:lnTo>
                <a:lnTo>
                  <a:pt x="138810" y="871601"/>
                </a:lnTo>
                <a:lnTo>
                  <a:pt x="139953" y="874649"/>
                </a:lnTo>
                <a:lnTo>
                  <a:pt x="141858" y="877316"/>
                </a:lnTo>
                <a:lnTo>
                  <a:pt x="138049" y="877697"/>
                </a:lnTo>
                <a:lnTo>
                  <a:pt x="134619" y="879094"/>
                </a:lnTo>
                <a:lnTo>
                  <a:pt x="131699" y="881761"/>
                </a:lnTo>
                <a:lnTo>
                  <a:pt x="128650" y="884428"/>
                </a:lnTo>
                <a:lnTo>
                  <a:pt x="126364" y="887476"/>
                </a:lnTo>
                <a:lnTo>
                  <a:pt x="124967" y="890651"/>
                </a:lnTo>
                <a:lnTo>
                  <a:pt x="122016" y="902985"/>
                </a:lnTo>
                <a:lnTo>
                  <a:pt x="124759" y="914863"/>
                </a:lnTo>
                <a:lnTo>
                  <a:pt x="124967" y="915289"/>
                </a:lnTo>
                <a:lnTo>
                  <a:pt x="131831" y="924493"/>
                </a:lnTo>
                <a:lnTo>
                  <a:pt x="142598" y="932425"/>
                </a:lnTo>
                <a:lnTo>
                  <a:pt x="137032" y="913638"/>
                </a:lnTo>
                <a:lnTo>
                  <a:pt x="134619" y="909320"/>
                </a:lnTo>
                <a:lnTo>
                  <a:pt x="132206" y="905002"/>
                </a:lnTo>
                <a:lnTo>
                  <a:pt x="132079" y="900811"/>
                </a:lnTo>
                <a:lnTo>
                  <a:pt x="133984" y="897001"/>
                </a:lnTo>
                <a:lnTo>
                  <a:pt x="135762" y="892937"/>
                </a:lnTo>
                <a:lnTo>
                  <a:pt x="139064" y="890524"/>
                </a:lnTo>
                <a:lnTo>
                  <a:pt x="143890" y="889508"/>
                </a:lnTo>
                <a:lnTo>
                  <a:pt x="148716" y="888619"/>
                </a:lnTo>
                <a:lnTo>
                  <a:pt x="155575" y="890143"/>
                </a:lnTo>
                <a:lnTo>
                  <a:pt x="164591" y="894207"/>
                </a:lnTo>
                <a:lnTo>
                  <a:pt x="173608" y="898525"/>
                </a:lnTo>
                <a:lnTo>
                  <a:pt x="179197" y="902843"/>
                </a:lnTo>
                <a:lnTo>
                  <a:pt x="181609" y="907161"/>
                </a:lnTo>
                <a:lnTo>
                  <a:pt x="184023" y="911479"/>
                </a:lnTo>
                <a:lnTo>
                  <a:pt x="184150" y="915543"/>
                </a:lnTo>
                <a:lnTo>
                  <a:pt x="182244" y="919480"/>
                </a:lnTo>
                <a:lnTo>
                  <a:pt x="180466" y="923417"/>
                </a:lnTo>
                <a:lnTo>
                  <a:pt x="177164" y="925957"/>
                </a:lnTo>
                <a:lnTo>
                  <a:pt x="172338" y="926846"/>
                </a:lnTo>
                <a:lnTo>
                  <a:pt x="167512" y="927862"/>
                </a:lnTo>
                <a:lnTo>
                  <a:pt x="160654" y="926211"/>
                </a:lnTo>
                <a:lnTo>
                  <a:pt x="153161" y="937641"/>
                </a:lnTo>
                <a:lnTo>
                  <a:pt x="158750" y="939038"/>
                </a:lnTo>
                <a:lnTo>
                  <a:pt x="164718" y="939546"/>
                </a:lnTo>
                <a:lnTo>
                  <a:pt x="170687" y="940054"/>
                </a:lnTo>
                <a:lnTo>
                  <a:pt x="176022" y="939038"/>
                </a:lnTo>
                <a:lnTo>
                  <a:pt x="180593" y="936625"/>
                </a:lnTo>
                <a:lnTo>
                  <a:pt x="179704" y="940181"/>
                </a:lnTo>
                <a:lnTo>
                  <a:pt x="179704" y="943610"/>
                </a:lnTo>
                <a:lnTo>
                  <a:pt x="180720" y="947039"/>
                </a:lnTo>
                <a:lnTo>
                  <a:pt x="181736" y="950595"/>
                </a:lnTo>
                <a:lnTo>
                  <a:pt x="184023" y="953135"/>
                </a:lnTo>
                <a:lnTo>
                  <a:pt x="187451" y="955040"/>
                </a:lnTo>
                <a:lnTo>
                  <a:pt x="190753" y="956437"/>
                </a:lnTo>
                <a:lnTo>
                  <a:pt x="193928" y="956691"/>
                </a:lnTo>
                <a:lnTo>
                  <a:pt x="197103" y="955802"/>
                </a:lnTo>
                <a:lnTo>
                  <a:pt x="200151" y="954913"/>
                </a:lnTo>
                <a:lnTo>
                  <a:pt x="202818" y="953135"/>
                </a:lnTo>
                <a:lnTo>
                  <a:pt x="205104" y="950722"/>
                </a:lnTo>
                <a:lnTo>
                  <a:pt x="204977" y="955929"/>
                </a:lnTo>
                <a:lnTo>
                  <a:pt x="205993" y="960501"/>
                </a:lnTo>
                <a:lnTo>
                  <a:pt x="208152" y="964565"/>
                </a:lnTo>
                <a:lnTo>
                  <a:pt x="210311" y="968502"/>
                </a:lnTo>
                <a:lnTo>
                  <a:pt x="213486" y="971550"/>
                </a:lnTo>
                <a:lnTo>
                  <a:pt x="217804" y="973582"/>
                </a:lnTo>
                <a:lnTo>
                  <a:pt x="216153" y="956564"/>
                </a:lnTo>
                <a:lnTo>
                  <a:pt x="215010" y="953262"/>
                </a:lnTo>
                <a:lnTo>
                  <a:pt x="213867" y="949960"/>
                </a:lnTo>
                <a:lnTo>
                  <a:pt x="213486" y="945896"/>
                </a:lnTo>
                <a:lnTo>
                  <a:pt x="213613" y="941197"/>
                </a:lnTo>
                <a:lnTo>
                  <a:pt x="216280" y="937641"/>
                </a:lnTo>
                <a:lnTo>
                  <a:pt x="218948" y="933958"/>
                </a:lnTo>
                <a:lnTo>
                  <a:pt x="221868" y="930148"/>
                </a:lnTo>
                <a:lnTo>
                  <a:pt x="224789" y="926211"/>
                </a:lnTo>
                <a:lnTo>
                  <a:pt x="227710" y="923163"/>
                </a:lnTo>
                <a:lnTo>
                  <a:pt x="230631" y="920877"/>
                </a:lnTo>
                <a:lnTo>
                  <a:pt x="233552" y="918591"/>
                </a:lnTo>
                <a:lnTo>
                  <a:pt x="236600" y="918083"/>
                </a:lnTo>
                <a:lnTo>
                  <a:pt x="239522" y="919353"/>
                </a:lnTo>
                <a:lnTo>
                  <a:pt x="243458" y="921004"/>
                </a:lnTo>
                <a:lnTo>
                  <a:pt x="245999" y="924052"/>
                </a:lnTo>
                <a:lnTo>
                  <a:pt x="247141" y="928243"/>
                </a:lnTo>
                <a:lnTo>
                  <a:pt x="248284" y="932434"/>
                </a:lnTo>
                <a:lnTo>
                  <a:pt x="247141" y="938149"/>
                </a:lnTo>
                <a:lnTo>
                  <a:pt x="243839" y="945515"/>
                </a:lnTo>
                <a:lnTo>
                  <a:pt x="240410" y="952627"/>
                </a:lnTo>
                <a:lnTo>
                  <a:pt x="236727" y="957326"/>
                </a:lnTo>
                <a:lnTo>
                  <a:pt x="232663" y="959612"/>
                </a:lnTo>
                <a:close/>
              </a:path>
              <a:path w="627633" h="1128268">
                <a:moveTo>
                  <a:pt x="218058" y="958850"/>
                </a:moveTo>
                <a:lnTo>
                  <a:pt x="216153" y="956564"/>
                </a:lnTo>
                <a:lnTo>
                  <a:pt x="217804" y="973582"/>
                </a:lnTo>
                <a:lnTo>
                  <a:pt x="224154" y="976503"/>
                </a:lnTo>
                <a:lnTo>
                  <a:pt x="220599" y="960247"/>
                </a:lnTo>
                <a:lnTo>
                  <a:pt x="218058" y="958850"/>
                </a:lnTo>
                <a:close/>
              </a:path>
              <a:path w="627633" h="1128268">
                <a:moveTo>
                  <a:pt x="120903" y="807085"/>
                </a:moveTo>
                <a:lnTo>
                  <a:pt x="114807" y="820293"/>
                </a:lnTo>
                <a:lnTo>
                  <a:pt x="130175" y="827532"/>
                </a:lnTo>
                <a:lnTo>
                  <a:pt x="136398" y="814324"/>
                </a:lnTo>
                <a:lnTo>
                  <a:pt x="120903" y="807085"/>
                </a:lnTo>
                <a:close/>
              </a:path>
              <a:path w="627633" h="1128268">
                <a:moveTo>
                  <a:pt x="265810" y="818388"/>
                </a:moveTo>
                <a:lnTo>
                  <a:pt x="262254" y="821309"/>
                </a:lnTo>
                <a:lnTo>
                  <a:pt x="257555" y="822579"/>
                </a:lnTo>
                <a:lnTo>
                  <a:pt x="252983" y="823722"/>
                </a:lnTo>
                <a:lnTo>
                  <a:pt x="248157" y="823976"/>
                </a:lnTo>
                <a:lnTo>
                  <a:pt x="243077" y="823214"/>
                </a:lnTo>
                <a:lnTo>
                  <a:pt x="240029" y="836549"/>
                </a:lnTo>
                <a:lnTo>
                  <a:pt x="249174" y="838073"/>
                </a:lnTo>
                <a:lnTo>
                  <a:pt x="257048" y="837565"/>
                </a:lnTo>
                <a:lnTo>
                  <a:pt x="263651" y="834771"/>
                </a:lnTo>
                <a:lnTo>
                  <a:pt x="270255" y="831977"/>
                </a:lnTo>
                <a:lnTo>
                  <a:pt x="275589" y="826389"/>
                </a:lnTo>
                <a:lnTo>
                  <a:pt x="279653" y="817880"/>
                </a:lnTo>
                <a:lnTo>
                  <a:pt x="283082" y="810133"/>
                </a:lnTo>
                <a:lnTo>
                  <a:pt x="283463" y="802767"/>
                </a:lnTo>
                <a:lnTo>
                  <a:pt x="280797" y="795655"/>
                </a:lnTo>
                <a:lnTo>
                  <a:pt x="278129" y="788670"/>
                </a:lnTo>
                <a:lnTo>
                  <a:pt x="272923" y="783209"/>
                </a:lnTo>
                <a:lnTo>
                  <a:pt x="265302" y="779526"/>
                </a:lnTo>
                <a:lnTo>
                  <a:pt x="257936" y="776224"/>
                </a:lnTo>
                <a:lnTo>
                  <a:pt x="251078" y="775589"/>
                </a:lnTo>
                <a:lnTo>
                  <a:pt x="244728" y="777494"/>
                </a:lnTo>
                <a:lnTo>
                  <a:pt x="238378" y="779526"/>
                </a:lnTo>
                <a:lnTo>
                  <a:pt x="232409" y="782320"/>
                </a:lnTo>
                <a:lnTo>
                  <a:pt x="226822" y="786130"/>
                </a:lnTo>
                <a:lnTo>
                  <a:pt x="221360" y="789940"/>
                </a:lnTo>
                <a:lnTo>
                  <a:pt x="216026" y="793115"/>
                </a:lnTo>
                <a:lnTo>
                  <a:pt x="210947" y="795655"/>
                </a:lnTo>
                <a:lnTo>
                  <a:pt x="205993" y="798195"/>
                </a:lnTo>
                <a:lnTo>
                  <a:pt x="201040" y="798449"/>
                </a:lnTo>
                <a:lnTo>
                  <a:pt x="196087" y="796417"/>
                </a:lnTo>
                <a:lnTo>
                  <a:pt x="192912" y="794893"/>
                </a:lnTo>
                <a:lnTo>
                  <a:pt x="190626" y="792607"/>
                </a:lnTo>
                <a:lnTo>
                  <a:pt x="189483" y="789686"/>
                </a:lnTo>
                <a:lnTo>
                  <a:pt x="188213" y="786765"/>
                </a:lnTo>
                <a:lnTo>
                  <a:pt x="188340" y="783717"/>
                </a:lnTo>
                <a:lnTo>
                  <a:pt x="189737" y="780415"/>
                </a:lnTo>
                <a:lnTo>
                  <a:pt x="192277" y="775335"/>
                </a:lnTo>
                <a:lnTo>
                  <a:pt x="195452" y="772160"/>
                </a:lnTo>
                <a:lnTo>
                  <a:pt x="199516" y="771144"/>
                </a:lnTo>
                <a:lnTo>
                  <a:pt x="203453" y="770128"/>
                </a:lnTo>
                <a:lnTo>
                  <a:pt x="207772" y="770001"/>
                </a:lnTo>
                <a:lnTo>
                  <a:pt x="212470" y="770890"/>
                </a:lnTo>
                <a:lnTo>
                  <a:pt x="214375" y="758317"/>
                </a:lnTo>
                <a:lnTo>
                  <a:pt x="206375" y="756539"/>
                </a:lnTo>
                <a:lnTo>
                  <a:pt x="199389" y="756920"/>
                </a:lnTo>
                <a:lnTo>
                  <a:pt x="193420" y="759587"/>
                </a:lnTo>
                <a:lnTo>
                  <a:pt x="187325" y="762127"/>
                </a:lnTo>
                <a:lnTo>
                  <a:pt x="182625" y="767080"/>
                </a:lnTo>
                <a:lnTo>
                  <a:pt x="179197" y="774446"/>
                </a:lnTo>
                <a:lnTo>
                  <a:pt x="175894" y="781812"/>
                </a:lnTo>
                <a:lnTo>
                  <a:pt x="175386" y="788924"/>
                </a:lnTo>
                <a:lnTo>
                  <a:pt x="177673" y="795401"/>
                </a:lnTo>
                <a:lnTo>
                  <a:pt x="179958" y="802005"/>
                </a:lnTo>
                <a:lnTo>
                  <a:pt x="184403" y="806831"/>
                </a:lnTo>
                <a:lnTo>
                  <a:pt x="190753" y="810006"/>
                </a:lnTo>
                <a:lnTo>
                  <a:pt x="197738" y="812927"/>
                </a:lnTo>
                <a:lnTo>
                  <a:pt x="204215" y="813435"/>
                </a:lnTo>
                <a:lnTo>
                  <a:pt x="210311" y="811403"/>
                </a:lnTo>
                <a:lnTo>
                  <a:pt x="216407" y="809371"/>
                </a:lnTo>
                <a:lnTo>
                  <a:pt x="222123" y="806450"/>
                </a:lnTo>
                <a:lnTo>
                  <a:pt x="227710" y="802640"/>
                </a:lnTo>
                <a:lnTo>
                  <a:pt x="233172" y="798703"/>
                </a:lnTo>
                <a:lnTo>
                  <a:pt x="238632" y="795655"/>
                </a:lnTo>
                <a:lnTo>
                  <a:pt x="243966" y="793242"/>
                </a:lnTo>
                <a:lnTo>
                  <a:pt x="249174" y="790829"/>
                </a:lnTo>
                <a:lnTo>
                  <a:pt x="254634" y="790829"/>
                </a:lnTo>
                <a:lnTo>
                  <a:pt x="260095" y="793115"/>
                </a:lnTo>
                <a:lnTo>
                  <a:pt x="264159" y="795147"/>
                </a:lnTo>
                <a:lnTo>
                  <a:pt x="266826" y="798068"/>
                </a:lnTo>
                <a:lnTo>
                  <a:pt x="268350" y="802132"/>
                </a:lnTo>
                <a:lnTo>
                  <a:pt x="269875" y="806069"/>
                </a:lnTo>
                <a:lnTo>
                  <a:pt x="269748" y="809879"/>
                </a:lnTo>
                <a:lnTo>
                  <a:pt x="268224" y="813689"/>
                </a:lnTo>
                <a:lnTo>
                  <a:pt x="265810" y="818388"/>
                </a:lnTo>
                <a:close/>
              </a:path>
              <a:path w="627633" h="1128268">
                <a:moveTo>
                  <a:pt x="204977" y="723773"/>
                </a:moveTo>
                <a:lnTo>
                  <a:pt x="199008" y="736727"/>
                </a:lnTo>
                <a:lnTo>
                  <a:pt x="209930" y="741807"/>
                </a:lnTo>
                <a:lnTo>
                  <a:pt x="216026" y="728980"/>
                </a:lnTo>
                <a:lnTo>
                  <a:pt x="281812" y="759587"/>
                </a:lnTo>
                <a:lnTo>
                  <a:pt x="289051" y="763016"/>
                </a:lnTo>
                <a:lnTo>
                  <a:pt x="295020" y="764032"/>
                </a:lnTo>
                <a:lnTo>
                  <a:pt x="299592" y="762508"/>
                </a:lnTo>
                <a:lnTo>
                  <a:pt x="304291" y="760984"/>
                </a:lnTo>
                <a:lnTo>
                  <a:pt x="307975" y="757047"/>
                </a:lnTo>
                <a:lnTo>
                  <a:pt x="310895" y="750824"/>
                </a:lnTo>
                <a:lnTo>
                  <a:pt x="312165" y="748157"/>
                </a:lnTo>
                <a:lnTo>
                  <a:pt x="313562" y="743712"/>
                </a:lnTo>
                <a:lnTo>
                  <a:pt x="314578" y="739521"/>
                </a:lnTo>
                <a:lnTo>
                  <a:pt x="314832" y="737489"/>
                </a:lnTo>
                <a:lnTo>
                  <a:pt x="304926" y="732917"/>
                </a:lnTo>
                <a:lnTo>
                  <a:pt x="304673" y="735711"/>
                </a:lnTo>
                <a:lnTo>
                  <a:pt x="304037" y="739013"/>
                </a:lnTo>
                <a:lnTo>
                  <a:pt x="303022" y="741807"/>
                </a:lnTo>
                <a:lnTo>
                  <a:pt x="301498" y="745109"/>
                </a:lnTo>
                <a:lnTo>
                  <a:pt x="296925" y="747776"/>
                </a:lnTo>
                <a:lnTo>
                  <a:pt x="294512" y="748538"/>
                </a:lnTo>
                <a:lnTo>
                  <a:pt x="291845" y="748284"/>
                </a:lnTo>
                <a:lnTo>
                  <a:pt x="289051" y="746887"/>
                </a:lnTo>
                <a:lnTo>
                  <a:pt x="222123" y="715772"/>
                </a:lnTo>
                <a:lnTo>
                  <a:pt x="230377" y="698119"/>
                </a:lnTo>
                <a:lnTo>
                  <a:pt x="219328" y="692912"/>
                </a:lnTo>
                <a:lnTo>
                  <a:pt x="211074" y="710565"/>
                </a:lnTo>
                <a:lnTo>
                  <a:pt x="179197" y="695706"/>
                </a:lnTo>
                <a:lnTo>
                  <a:pt x="172974" y="708914"/>
                </a:lnTo>
                <a:lnTo>
                  <a:pt x="204977" y="723773"/>
                </a:lnTo>
                <a:close/>
              </a:path>
              <a:path w="627633" h="1128268">
                <a:moveTo>
                  <a:pt x="258572" y="608965"/>
                </a:moveTo>
                <a:lnTo>
                  <a:pt x="252349" y="622173"/>
                </a:lnTo>
                <a:lnTo>
                  <a:pt x="347852" y="666623"/>
                </a:lnTo>
                <a:lnTo>
                  <a:pt x="354075" y="653415"/>
                </a:lnTo>
                <a:lnTo>
                  <a:pt x="258572" y="608965"/>
                </a:lnTo>
                <a:close/>
              </a:path>
              <a:path w="627633" h="1128268">
                <a:moveTo>
                  <a:pt x="221487" y="591693"/>
                </a:moveTo>
                <a:lnTo>
                  <a:pt x="215264" y="604901"/>
                </a:lnTo>
                <a:lnTo>
                  <a:pt x="230758" y="612013"/>
                </a:lnTo>
                <a:lnTo>
                  <a:pt x="236854" y="598805"/>
                </a:lnTo>
                <a:lnTo>
                  <a:pt x="221487" y="591693"/>
                </a:lnTo>
                <a:close/>
              </a:path>
              <a:path w="627633" h="1128268">
                <a:moveTo>
                  <a:pt x="292349" y="578157"/>
                </a:moveTo>
                <a:lnTo>
                  <a:pt x="291973" y="577596"/>
                </a:lnTo>
                <a:lnTo>
                  <a:pt x="288925" y="572770"/>
                </a:lnTo>
                <a:lnTo>
                  <a:pt x="288670" y="567944"/>
                </a:lnTo>
                <a:lnTo>
                  <a:pt x="290496" y="545656"/>
                </a:lnTo>
                <a:lnTo>
                  <a:pt x="281516" y="555251"/>
                </a:lnTo>
                <a:lnTo>
                  <a:pt x="280034" y="558038"/>
                </a:lnTo>
                <a:lnTo>
                  <a:pt x="276862" y="570359"/>
                </a:lnTo>
                <a:lnTo>
                  <a:pt x="279424" y="581902"/>
                </a:lnTo>
                <a:lnTo>
                  <a:pt x="281558" y="585597"/>
                </a:lnTo>
                <a:lnTo>
                  <a:pt x="288315" y="593174"/>
                </a:lnTo>
                <a:lnTo>
                  <a:pt x="298100" y="600615"/>
                </a:lnTo>
                <a:lnTo>
                  <a:pt x="292349" y="578157"/>
                </a:lnTo>
                <a:close/>
              </a:path>
              <a:path w="627633" h="1128268">
                <a:moveTo>
                  <a:pt x="329691" y="600583"/>
                </a:moveTo>
                <a:lnTo>
                  <a:pt x="324357" y="598170"/>
                </a:lnTo>
                <a:lnTo>
                  <a:pt x="345439" y="552958"/>
                </a:lnTo>
                <a:lnTo>
                  <a:pt x="339216" y="550037"/>
                </a:lnTo>
                <a:lnTo>
                  <a:pt x="325771" y="544669"/>
                </a:lnTo>
                <a:lnTo>
                  <a:pt x="313588" y="541883"/>
                </a:lnTo>
                <a:lnTo>
                  <a:pt x="302894" y="541655"/>
                </a:lnTo>
                <a:lnTo>
                  <a:pt x="290496" y="545656"/>
                </a:lnTo>
                <a:lnTo>
                  <a:pt x="288670" y="567944"/>
                </a:lnTo>
                <a:lnTo>
                  <a:pt x="291083" y="563118"/>
                </a:lnTo>
                <a:lnTo>
                  <a:pt x="293750" y="557276"/>
                </a:lnTo>
                <a:lnTo>
                  <a:pt x="298068" y="554228"/>
                </a:lnTo>
                <a:lnTo>
                  <a:pt x="304037" y="554101"/>
                </a:lnTo>
                <a:lnTo>
                  <a:pt x="309879" y="553974"/>
                </a:lnTo>
                <a:lnTo>
                  <a:pt x="318007" y="556387"/>
                </a:lnTo>
                <a:lnTo>
                  <a:pt x="328294" y="561086"/>
                </a:lnTo>
                <a:lnTo>
                  <a:pt x="313435" y="592963"/>
                </a:lnTo>
                <a:lnTo>
                  <a:pt x="300113" y="585426"/>
                </a:lnTo>
                <a:lnTo>
                  <a:pt x="292349" y="578157"/>
                </a:lnTo>
                <a:lnTo>
                  <a:pt x="298100" y="600615"/>
                </a:lnTo>
                <a:lnTo>
                  <a:pt x="310935" y="607919"/>
                </a:lnTo>
                <a:lnTo>
                  <a:pt x="315975" y="610362"/>
                </a:lnTo>
                <a:lnTo>
                  <a:pt x="330306" y="616274"/>
                </a:lnTo>
                <a:lnTo>
                  <a:pt x="342772" y="619828"/>
                </a:lnTo>
                <a:lnTo>
                  <a:pt x="353434" y="620984"/>
                </a:lnTo>
                <a:lnTo>
                  <a:pt x="357124" y="620776"/>
                </a:lnTo>
                <a:lnTo>
                  <a:pt x="369380" y="616533"/>
                </a:lnTo>
                <a:lnTo>
                  <a:pt x="378083" y="606563"/>
                </a:lnTo>
                <a:lnTo>
                  <a:pt x="379222" y="604266"/>
                </a:lnTo>
                <a:lnTo>
                  <a:pt x="382429" y="591642"/>
                </a:lnTo>
                <a:lnTo>
                  <a:pt x="380791" y="579843"/>
                </a:lnTo>
                <a:lnTo>
                  <a:pt x="380618" y="579374"/>
                </a:lnTo>
                <a:lnTo>
                  <a:pt x="377698" y="571754"/>
                </a:lnTo>
                <a:lnTo>
                  <a:pt x="372744" y="565658"/>
                </a:lnTo>
                <a:lnTo>
                  <a:pt x="365759" y="561086"/>
                </a:lnTo>
                <a:lnTo>
                  <a:pt x="358520" y="572897"/>
                </a:lnTo>
                <a:lnTo>
                  <a:pt x="362711" y="575818"/>
                </a:lnTo>
                <a:lnTo>
                  <a:pt x="366013" y="579247"/>
                </a:lnTo>
                <a:lnTo>
                  <a:pt x="368553" y="583438"/>
                </a:lnTo>
                <a:lnTo>
                  <a:pt x="370966" y="587629"/>
                </a:lnTo>
                <a:lnTo>
                  <a:pt x="371220" y="592201"/>
                </a:lnTo>
                <a:lnTo>
                  <a:pt x="369061" y="597281"/>
                </a:lnTo>
                <a:lnTo>
                  <a:pt x="366394" y="603631"/>
                </a:lnTo>
                <a:lnTo>
                  <a:pt x="361950" y="607060"/>
                </a:lnTo>
                <a:lnTo>
                  <a:pt x="355980" y="607695"/>
                </a:lnTo>
                <a:lnTo>
                  <a:pt x="345996" y="606750"/>
                </a:lnTo>
                <a:lnTo>
                  <a:pt x="332481" y="601865"/>
                </a:lnTo>
                <a:lnTo>
                  <a:pt x="329691" y="600583"/>
                </a:lnTo>
                <a:close/>
              </a:path>
              <a:path w="627633" h="1128268">
                <a:moveTo>
                  <a:pt x="309879" y="494538"/>
                </a:moveTo>
                <a:lnTo>
                  <a:pt x="309372" y="501523"/>
                </a:lnTo>
                <a:lnTo>
                  <a:pt x="311657" y="508127"/>
                </a:lnTo>
                <a:lnTo>
                  <a:pt x="313943" y="514731"/>
                </a:lnTo>
                <a:lnTo>
                  <a:pt x="318261" y="519557"/>
                </a:lnTo>
                <a:lnTo>
                  <a:pt x="324738" y="522732"/>
                </a:lnTo>
                <a:lnTo>
                  <a:pt x="331724" y="525653"/>
                </a:lnTo>
                <a:lnTo>
                  <a:pt x="338200" y="526161"/>
                </a:lnTo>
                <a:lnTo>
                  <a:pt x="344297" y="524129"/>
                </a:lnTo>
                <a:lnTo>
                  <a:pt x="350392" y="522097"/>
                </a:lnTo>
                <a:lnTo>
                  <a:pt x="356107" y="519176"/>
                </a:lnTo>
                <a:lnTo>
                  <a:pt x="361695" y="515366"/>
                </a:lnTo>
                <a:lnTo>
                  <a:pt x="367156" y="511429"/>
                </a:lnTo>
                <a:lnTo>
                  <a:pt x="372617" y="508381"/>
                </a:lnTo>
                <a:lnTo>
                  <a:pt x="377825" y="505968"/>
                </a:lnTo>
                <a:lnTo>
                  <a:pt x="383158" y="503555"/>
                </a:lnTo>
                <a:lnTo>
                  <a:pt x="388619" y="503555"/>
                </a:lnTo>
                <a:lnTo>
                  <a:pt x="394080" y="505841"/>
                </a:lnTo>
                <a:lnTo>
                  <a:pt x="398017" y="507873"/>
                </a:lnTo>
                <a:lnTo>
                  <a:pt x="400811" y="510794"/>
                </a:lnTo>
                <a:lnTo>
                  <a:pt x="402335" y="514731"/>
                </a:lnTo>
                <a:lnTo>
                  <a:pt x="403859" y="518795"/>
                </a:lnTo>
                <a:lnTo>
                  <a:pt x="403732" y="522605"/>
                </a:lnTo>
                <a:lnTo>
                  <a:pt x="402208" y="526415"/>
                </a:lnTo>
                <a:lnTo>
                  <a:pt x="399668" y="531114"/>
                </a:lnTo>
                <a:lnTo>
                  <a:pt x="396239" y="534035"/>
                </a:lnTo>
                <a:lnTo>
                  <a:pt x="391540" y="535305"/>
                </a:lnTo>
                <a:lnTo>
                  <a:pt x="386968" y="536448"/>
                </a:lnTo>
                <a:lnTo>
                  <a:pt x="382142" y="536702"/>
                </a:lnTo>
                <a:lnTo>
                  <a:pt x="377062" y="535940"/>
                </a:lnTo>
                <a:lnTo>
                  <a:pt x="374014" y="549275"/>
                </a:lnTo>
                <a:lnTo>
                  <a:pt x="383158" y="550799"/>
                </a:lnTo>
                <a:lnTo>
                  <a:pt x="390905" y="550164"/>
                </a:lnTo>
                <a:lnTo>
                  <a:pt x="397636" y="547497"/>
                </a:lnTo>
                <a:lnTo>
                  <a:pt x="404240" y="544703"/>
                </a:lnTo>
                <a:lnTo>
                  <a:pt x="409575" y="539115"/>
                </a:lnTo>
                <a:lnTo>
                  <a:pt x="413638" y="530606"/>
                </a:lnTo>
                <a:lnTo>
                  <a:pt x="416940" y="522859"/>
                </a:lnTo>
                <a:lnTo>
                  <a:pt x="417322" y="515493"/>
                </a:lnTo>
                <a:lnTo>
                  <a:pt x="414781" y="508381"/>
                </a:lnTo>
                <a:lnTo>
                  <a:pt x="412114" y="501269"/>
                </a:lnTo>
                <a:lnTo>
                  <a:pt x="406907" y="495935"/>
                </a:lnTo>
                <a:lnTo>
                  <a:pt x="399287" y="492252"/>
                </a:lnTo>
                <a:lnTo>
                  <a:pt x="391922" y="488950"/>
                </a:lnTo>
                <a:lnTo>
                  <a:pt x="385063" y="488315"/>
                </a:lnTo>
                <a:lnTo>
                  <a:pt x="378713" y="490220"/>
                </a:lnTo>
                <a:lnTo>
                  <a:pt x="372363" y="492125"/>
                </a:lnTo>
                <a:lnTo>
                  <a:pt x="366394" y="495046"/>
                </a:lnTo>
                <a:lnTo>
                  <a:pt x="360806" y="498856"/>
                </a:lnTo>
                <a:lnTo>
                  <a:pt x="355345" y="502666"/>
                </a:lnTo>
                <a:lnTo>
                  <a:pt x="350011" y="505841"/>
                </a:lnTo>
                <a:lnTo>
                  <a:pt x="344931" y="508381"/>
                </a:lnTo>
                <a:lnTo>
                  <a:pt x="339851" y="510921"/>
                </a:lnTo>
                <a:lnTo>
                  <a:pt x="334899" y="511175"/>
                </a:lnTo>
                <a:lnTo>
                  <a:pt x="330073" y="509143"/>
                </a:lnTo>
                <a:lnTo>
                  <a:pt x="326898" y="507492"/>
                </a:lnTo>
                <a:lnTo>
                  <a:pt x="324611" y="505333"/>
                </a:lnTo>
                <a:lnTo>
                  <a:pt x="323341" y="502412"/>
                </a:lnTo>
                <a:lnTo>
                  <a:pt x="322199" y="499491"/>
                </a:lnTo>
                <a:lnTo>
                  <a:pt x="322325" y="496316"/>
                </a:lnTo>
                <a:lnTo>
                  <a:pt x="323723" y="493141"/>
                </a:lnTo>
                <a:lnTo>
                  <a:pt x="326262" y="487934"/>
                </a:lnTo>
                <a:lnTo>
                  <a:pt x="329437" y="484886"/>
                </a:lnTo>
                <a:lnTo>
                  <a:pt x="333375" y="483870"/>
                </a:lnTo>
                <a:lnTo>
                  <a:pt x="337438" y="482727"/>
                </a:lnTo>
                <a:lnTo>
                  <a:pt x="341756" y="482727"/>
                </a:lnTo>
                <a:lnTo>
                  <a:pt x="346455" y="483616"/>
                </a:lnTo>
                <a:lnTo>
                  <a:pt x="348233" y="471043"/>
                </a:lnTo>
                <a:lnTo>
                  <a:pt x="340359" y="469265"/>
                </a:lnTo>
                <a:lnTo>
                  <a:pt x="333375" y="469646"/>
                </a:lnTo>
                <a:lnTo>
                  <a:pt x="327405" y="472186"/>
                </a:lnTo>
                <a:lnTo>
                  <a:pt x="321309" y="474853"/>
                </a:lnTo>
                <a:lnTo>
                  <a:pt x="316610" y="479806"/>
                </a:lnTo>
                <a:lnTo>
                  <a:pt x="313181" y="487045"/>
                </a:lnTo>
                <a:lnTo>
                  <a:pt x="309879" y="494538"/>
                </a:lnTo>
                <a:close/>
              </a:path>
              <a:path w="627633" h="1128268">
                <a:moveTo>
                  <a:pt x="363474" y="383794"/>
                </a:moveTo>
                <a:lnTo>
                  <a:pt x="357377" y="397002"/>
                </a:lnTo>
                <a:lnTo>
                  <a:pt x="452881" y="441579"/>
                </a:lnTo>
                <a:lnTo>
                  <a:pt x="458977" y="428371"/>
                </a:lnTo>
                <a:lnTo>
                  <a:pt x="363474" y="383794"/>
                </a:lnTo>
                <a:close/>
              </a:path>
              <a:path w="627633" h="1128268">
                <a:moveTo>
                  <a:pt x="326389" y="366522"/>
                </a:moveTo>
                <a:lnTo>
                  <a:pt x="320293" y="379730"/>
                </a:lnTo>
                <a:lnTo>
                  <a:pt x="335660" y="386842"/>
                </a:lnTo>
                <a:lnTo>
                  <a:pt x="341883" y="373634"/>
                </a:lnTo>
                <a:lnTo>
                  <a:pt x="326389" y="366522"/>
                </a:lnTo>
                <a:close/>
              </a:path>
              <a:path w="627633" h="1128268">
                <a:moveTo>
                  <a:pt x="464184" y="133096"/>
                </a:moveTo>
                <a:lnTo>
                  <a:pt x="459231" y="128143"/>
                </a:lnTo>
                <a:lnTo>
                  <a:pt x="456945" y="123825"/>
                </a:lnTo>
                <a:lnTo>
                  <a:pt x="457152" y="144478"/>
                </a:lnTo>
                <a:lnTo>
                  <a:pt x="466027" y="151398"/>
                </a:lnTo>
                <a:lnTo>
                  <a:pt x="477093" y="158428"/>
                </a:lnTo>
                <a:lnTo>
                  <a:pt x="490350" y="165568"/>
                </a:lnTo>
                <a:lnTo>
                  <a:pt x="498855" y="169672"/>
                </a:lnTo>
                <a:lnTo>
                  <a:pt x="513720" y="176171"/>
                </a:lnTo>
                <a:lnTo>
                  <a:pt x="527070" y="181046"/>
                </a:lnTo>
                <a:lnTo>
                  <a:pt x="538913" y="184306"/>
                </a:lnTo>
                <a:lnTo>
                  <a:pt x="549257" y="185958"/>
                </a:lnTo>
                <a:lnTo>
                  <a:pt x="554608" y="186182"/>
                </a:lnTo>
                <a:lnTo>
                  <a:pt x="568507" y="183398"/>
                </a:lnTo>
                <a:lnTo>
                  <a:pt x="578390" y="175591"/>
                </a:lnTo>
                <a:lnTo>
                  <a:pt x="581913" y="169545"/>
                </a:lnTo>
                <a:lnTo>
                  <a:pt x="584878" y="157928"/>
                </a:lnTo>
                <a:lnTo>
                  <a:pt x="582493" y="146511"/>
                </a:lnTo>
                <a:lnTo>
                  <a:pt x="577087" y="137922"/>
                </a:lnTo>
                <a:lnTo>
                  <a:pt x="570478" y="131118"/>
                </a:lnTo>
                <a:lnTo>
                  <a:pt x="561647" y="124197"/>
                </a:lnTo>
                <a:lnTo>
                  <a:pt x="550593" y="117151"/>
                </a:lnTo>
                <a:lnTo>
                  <a:pt x="537317" y="109971"/>
                </a:lnTo>
                <a:lnTo>
                  <a:pt x="528701" y="105791"/>
                </a:lnTo>
                <a:lnTo>
                  <a:pt x="513844" y="99347"/>
                </a:lnTo>
                <a:lnTo>
                  <a:pt x="500501" y="94484"/>
                </a:lnTo>
                <a:lnTo>
                  <a:pt x="488664" y="91226"/>
                </a:lnTo>
                <a:lnTo>
                  <a:pt x="478323" y="89596"/>
                </a:lnTo>
                <a:lnTo>
                  <a:pt x="472948" y="89408"/>
                </a:lnTo>
                <a:lnTo>
                  <a:pt x="459085" y="92136"/>
                </a:lnTo>
                <a:lnTo>
                  <a:pt x="449215" y="99985"/>
                </a:lnTo>
                <a:lnTo>
                  <a:pt x="445642" y="106045"/>
                </a:lnTo>
                <a:lnTo>
                  <a:pt x="442678" y="117573"/>
                </a:lnTo>
                <a:lnTo>
                  <a:pt x="445063" y="129002"/>
                </a:lnTo>
                <a:lnTo>
                  <a:pt x="450468" y="137668"/>
                </a:lnTo>
                <a:lnTo>
                  <a:pt x="454659" y="115189"/>
                </a:lnTo>
                <a:lnTo>
                  <a:pt x="456691" y="111125"/>
                </a:lnTo>
                <a:lnTo>
                  <a:pt x="458469" y="107061"/>
                </a:lnTo>
                <a:lnTo>
                  <a:pt x="461772" y="104394"/>
                </a:lnTo>
                <a:lnTo>
                  <a:pt x="466598" y="103251"/>
                </a:lnTo>
                <a:lnTo>
                  <a:pt x="471424" y="102108"/>
                </a:lnTo>
                <a:lnTo>
                  <a:pt x="478281" y="102743"/>
                </a:lnTo>
                <a:lnTo>
                  <a:pt x="487299" y="105283"/>
                </a:lnTo>
                <a:lnTo>
                  <a:pt x="497392" y="108450"/>
                </a:lnTo>
                <a:lnTo>
                  <a:pt x="509239" y="113083"/>
                </a:lnTo>
                <a:lnTo>
                  <a:pt x="522477" y="118999"/>
                </a:lnTo>
                <a:lnTo>
                  <a:pt x="535879" y="125545"/>
                </a:lnTo>
                <a:lnTo>
                  <a:pt x="547000" y="131635"/>
                </a:lnTo>
                <a:lnTo>
                  <a:pt x="555751" y="137160"/>
                </a:lnTo>
                <a:lnTo>
                  <a:pt x="563372" y="142494"/>
                </a:lnTo>
                <a:lnTo>
                  <a:pt x="568325" y="147320"/>
                </a:lnTo>
                <a:lnTo>
                  <a:pt x="570610" y="151765"/>
                </a:lnTo>
                <a:lnTo>
                  <a:pt x="572769" y="156210"/>
                </a:lnTo>
                <a:lnTo>
                  <a:pt x="572897" y="160401"/>
                </a:lnTo>
                <a:lnTo>
                  <a:pt x="570991" y="164465"/>
                </a:lnTo>
                <a:lnTo>
                  <a:pt x="569086" y="168529"/>
                </a:lnTo>
                <a:lnTo>
                  <a:pt x="565784" y="171196"/>
                </a:lnTo>
                <a:lnTo>
                  <a:pt x="560958" y="172339"/>
                </a:lnTo>
                <a:lnTo>
                  <a:pt x="556132" y="173355"/>
                </a:lnTo>
                <a:lnTo>
                  <a:pt x="549275" y="172720"/>
                </a:lnTo>
                <a:lnTo>
                  <a:pt x="540257" y="170307"/>
                </a:lnTo>
                <a:lnTo>
                  <a:pt x="530234" y="167054"/>
                </a:lnTo>
                <a:lnTo>
                  <a:pt x="518376" y="162396"/>
                </a:lnTo>
                <a:lnTo>
                  <a:pt x="505078" y="156464"/>
                </a:lnTo>
                <a:lnTo>
                  <a:pt x="491626" y="149922"/>
                </a:lnTo>
                <a:lnTo>
                  <a:pt x="480503" y="143868"/>
                </a:lnTo>
                <a:lnTo>
                  <a:pt x="471931" y="138430"/>
                </a:lnTo>
                <a:lnTo>
                  <a:pt x="464184" y="133096"/>
                </a:lnTo>
                <a:close/>
              </a:path>
              <a:path w="627633" h="1128268">
                <a:moveTo>
                  <a:pt x="454786" y="119380"/>
                </a:moveTo>
                <a:lnTo>
                  <a:pt x="454659" y="115189"/>
                </a:lnTo>
                <a:lnTo>
                  <a:pt x="450468" y="137668"/>
                </a:lnTo>
                <a:lnTo>
                  <a:pt x="457152" y="144478"/>
                </a:lnTo>
                <a:lnTo>
                  <a:pt x="456945" y="123825"/>
                </a:lnTo>
                <a:lnTo>
                  <a:pt x="454786" y="119380"/>
                </a:lnTo>
                <a:close/>
              </a:path>
              <a:path w="627633" h="1128268">
                <a:moveTo>
                  <a:pt x="585851" y="47371"/>
                </a:moveTo>
                <a:lnTo>
                  <a:pt x="605408" y="5715"/>
                </a:lnTo>
                <a:lnTo>
                  <a:pt x="593216" y="0"/>
                </a:lnTo>
                <a:lnTo>
                  <a:pt x="573785" y="41783"/>
                </a:lnTo>
                <a:lnTo>
                  <a:pt x="532129" y="22352"/>
                </a:lnTo>
                <a:lnTo>
                  <a:pt x="526414" y="34417"/>
                </a:lnTo>
                <a:lnTo>
                  <a:pt x="568198" y="53848"/>
                </a:lnTo>
                <a:lnTo>
                  <a:pt x="548766" y="95504"/>
                </a:lnTo>
                <a:lnTo>
                  <a:pt x="560831" y="101219"/>
                </a:lnTo>
                <a:lnTo>
                  <a:pt x="580262" y="59436"/>
                </a:lnTo>
                <a:lnTo>
                  <a:pt x="621918" y="78867"/>
                </a:lnTo>
                <a:lnTo>
                  <a:pt x="627633" y="66802"/>
                </a:lnTo>
                <a:lnTo>
                  <a:pt x="585851" y="47371"/>
                </a:lnTo>
                <a:close/>
              </a:path>
              <a:path w="627633" h="1128268">
                <a:moveTo>
                  <a:pt x="405637" y="213487"/>
                </a:moveTo>
                <a:lnTo>
                  <a:pt x="408939" y="220345"/>
                </a:lnTo>
                <a:lnTo>
                  <a:pt x="414400" y="225933"/>
                </a:lnTo>
                <a:lnTo>
                  <a:pt x="422020" y="230378"/>
                </a:lnTo>
                <a:lnTo>
                  <a:pt x="429132" y="218948"/>
                </a:lnTo>
                <a:lnTo>
                  <a:pt x="424433" y="216662"/>
                </a:lnTo>
                <a:lnTo>
                  <a:pt x="420750" y="213360"/>
                </a:lnTo>
                <a:lnTo>
                  <a:pt x="418083" y="209296"/>
                </a:lnTo>
                <a:lnTo>
                  <a:pt x="415543" y="205105"/>
                </a:lnTo>
                <a:lnTo>
                  <a:pt x="415416" y="200152"/>
                </a:lnTo>
                <a:lnTo>
                  <a:pt x="417829" y="194437"/>
                </a:lnTo>
                <a:lnTo>
                  <a:pt x="419861" y="189738"/>
                </a:lnTo>
                <a:lnTo>
                  <a:pt x="423290" y="186817"/>
                </a:lnTo>
                <a:lnTo>
                  <a:pt x="428116" y="185674"/>
                </a:lnTo>
                <a:lnTo>
                  <a:pt x="432815" y="184531"/>
                </a:lnTo>
                <a:lnTo>
                  <a:pt x="439165" y="185674"/>
                </a:lnTo>
                <a:lnTo>
                  <a:pt x="447039" y="189357"/>
                </a:lnTo>
                <a:lnTo>
                  <a:pt x="457200" y="193929"/>
                </a:lnTo>
                <a:lnTo>
                  <a:pt x="462914" y="199263"/>
                </a:lnTo>
                <a:lnTo>
                  <a:pt x="464438" y="205359"/>
                </a:lnTo>
                <a:lnTo>
                  <a:pt x="465835" y="211455"/>
                </a:lnTo>
                <a:lnTo>
                  <a:pt x="464184" y="219329"/>
                </a:lnTo>
                <a:lnTo>
                  <a:pt x="459358" y="229108"/>
                </a:lnTo>
                <a:lnTo>
                  <a:pt x="470407" y="234188"/>
                </a:lnTo>
                <a:lnTo>
                  <a:pt x="477828" y="221500"/>
                </a:lnTo>
                <a:lnTo>
                  <a:pt x="486420" y="214232"/>
                </a:lnTo>
                <a:lnTo>
                  <a:pt x="486917" y="213995"/>
                </a:lnTo>
                <a:lnTo>
                  <a:pt x="497285" y="212491"/>
                </a:lnTo>
                <a:lnTo>
                  <a:pt x="510488" y="216218"/>
                </a:lnTo>
                <a:lnTo>
                  <a:pt x="512572" y="217170"/>
                </a:lnTo>
                <a:lnTo>
                  <a:pt x="521588" y="221615"/>
                </a:lnTo>
                <a:lnTo>
                  <a:pt x="527684" y="226695"/>
                </a:lnTo>
                <a:lnTo>
                  <a:pt x="530732" y="232283"/>
                </a:lnTo>
                <a:lnTo>
                  <a:pt x="533780" y="237998"/>
                </a:lnTo>
                <a:lnTo>
                  <a:pt x="534161" y="243205"/>
                </a:lnTo>
                <a:lnTo>
                  <a:pt x="532129" y="247777"/>
                </a:lnTo>
                <a:lnTo>
                  <a:pt x="529335" y="253619"/>
                </a:lnTo>
                <a:lnTo>
                  <a:pt x="525272" y="257175"/>
                </a:lnTo>
                <a:lnTo>
                  <a:pt x="519937" y="258572"/>
                </a:lnTo>
                <a:lnTo>
                  <a:pt x="514603" y="259969"/>
                </a:lnTo>
                <a:lnTo>
                  <a:pt x="508253" y="259207"/>
                </a:lnTo>
                <a:lnTo>
                  <a:pt x="500760" y="256413"/>
                </a:lnTo>
                <a:lnTo>
                  <a:pt x="495045" y="268478"/>
                </a:lnTo>
                <a:lnTo>
                  <a:pt x="507802" y="272293"/>
                </a:lnTo>
                <a:lnTo>
                  <a:pt x="519744" y="272143"/>
                </a:lnTo>
                <a:lnTo>
                  <a:pt x="522985" y="271399"/>
                </a:lnTo>
                <a:lnTo>
                  <a:pt x="534110" y="265411"/>
                </a:lnTo>
                <a:lnTo>
                  <a:pt x="542199" y="254821"/>
                </a:lnTo>
                <a:lnTo>
                  <a:pt x="545083" y="248793"/>
                </a:lnTo>
                <a:lnTo>
                  <a:pt x="546100" y="242824"/>
                </a:lnTo>
                <a:lnTo>
                  <a:pt x="545591" y="236728"/>
                </a:lnTo>
                <a:lnTo>
                  <a:pt x="545083" y="230505"/>
                </a:lnTo>
                <a:lnTo>
                  <a:pt x="542670" y="224536"/>
                </a:lnTo>
                <a:lnTo>
                  <a:pt x="538226" y="218821"/>
                </a:lnTo>
                <a:lnTo>
                  <a:pt x="533907" y="213106"/>
                </a:lnTo>
                <a:lnTo>
                  <a:pt x="527176" y="208026"/>
                </a:lnTo>
                <a:lnTo>
                  <a:pt x="518159" y="203708"/>
                </a:lnTo>
                <a:lnTo>
                  <a:pt x="510920" y="200152"/>
                </a:lnTo>
                <a:lnTo>
                  <a:pt x="503681" y="198501"/>
                </a:lnTo>
                <a:lnTo>
                  <a:pt x="496188" y="198501"/>
                </a:lnTo>
                <a:lnTo>
                  <a:pt x="488823" y="198628"/>
                </a:lnTo>
                <a:lnTo>
                  <a:pt x="482091" y="201676"/>
                </a:lnTo>
                <a:lnTo>
                  <a:pt x="475995" y="207772"/>
                </a:lnTo>
                <a:lnTo>
                  <a:pt x="475614" y="207645"/>
                </a:lnTo>
                <a:lnTo>
                  <a:pt x="477011" y="202184"/>
                </a:lnTo>
                <a:lnTo>
                  <a:pt x="475868" y="196723"/>
                </a:lnTo>
                <a:lnTo>
                  <a:pt x="472058" y="191008"/>
                </a:lnTo>
                <a:lnTo>
                  <a:pt x="468375" y="185293"/>
                </a:lnTo>
                <a:lnTo>
                  <a:pt x="461772" y="180213"/>
                </a:lnTo>
                <a:lnTo>
                  <a:pt x="452500" y="175768"/>
                </a:lnTo>
                <a:lnTo>
                  <a:pt x="439220" y="171838"/>
                </a:lnTo>
                <a:lnTo>
                  <a:pt x="427648" y="172311"/>
                </a:lnTo>
                <a:lnTo>
                  <a:pt x="423799" y="173609"/>
                </a:lnTo>
                <a:lnTo>
                  <a:pt x="415798" y="176911"/>
                </a:lnTo>
                <a:lnTo>
                  <a:pt x="409955" y="182499"/>
                </a:lnTo>
                <a:lnTo>
                  <a:pt x="406400" y="190246"/>
                </a:lnTo>
                <a:lnTo>
                  <a:pt x="402589" y="198882"/>
                </a:lnTo>
                <a:lnTo>
                  <a:pt x="402335" y="206629"/>
                </a:lnTo>
                <a:lnTo>
                  <a:pt x="405637" y="213487"/>
                </a:lnTo>
                <a:close/>
              </a:path>
              <a:path w="627633" h="1128268">
                <a:moveTo>
                  <a:pt x="398399" y="335788"/>
                </a:moveTo>
                <a:lnTo>
                  <a:pt x="398779" y="332232"/>
                </a:lnTo>
                <a:lnTo>
                  <a:pt x="400176" y="328930"/>
                </a:lnTo>
                <a:lnTo>
                  <a:pt x="401827" y="325374"/>
                </a:lnTo>
                <a:lnTo>
                  <a:pt x="404367" y="323342"/>
                </a:lnTo>
                <a:lnTo>
                  <a:pt x="407669" y="322834"/>
                </a:lnTo>
                <a:lnTo>
                  <a:pt x="411099" y="322326"/>
                </a:lnTo>
                <a:lnTo>
                  <a:pt x="415416" y="323342"/>
                </a:lnTo>
                <a:lnTo>
                  <a:pt x="420877" y="325882"/>
                </a:lnTo>
                <a:lnTo>
                  <a:pt x="491489" y="358775"/>
                </a:lnTo>
                <a:lnTo>
                  <a:pt x="497585" y="345567"/>
                </a:lnTo>
                <a:lnTo>
                  <a:pt x="425195" y="311785"/>
                </a:lnTo>
                <a:lnTo>
                  <a:pt x="416432" y="307721"/>
                </a:lnTo>
                <a:lnTo>
                  <a:pt x="409193" y="306705"/>
                </a:lnTo>
                <a:lnTo>
                  <a:pt x="403605" y="308483"/>
                </a:lnTo>
                <a:lnTo>
                  <a:pt x="397890" y="310134"/>
                </a:lnTo>
                <a:lnTo>
                  <a:pt x="393573" y="314452"/>
                </a:lnTo>
                <a:lnTo>
                  <a:pt x="390525" y="321056"/>
                </a:lnTo>
                <a:lnTo>
                  <a:pt x="389127" y="324358"/>
                </a:lnTo>
                <a:lnTo>
                  <a:pt x="388619" y="328549"/>
                </a:lnTo>
                <a:lnTo>
                  <a:pt x="389254" y="333756"/>
                </a:lnTo>
                <a:lnTo>
                  <a:pt x="389762" y="338836"/>
                </a:lnTo>
                <a:lnTo>
                  <a:pt x="390905" y="343789"/>
                </a:lnTo>
                <a:lnTo>
                  <a:pt x="392683" y="348488"/>
                </a:lnTo>
                <a:lnTo>
                  <a:pt x="382269" y="343662"/>
                </a:lnTo>
                <a:lnTo>
                  <a:pt x="376427" y="356108"/>
                </a:lnTo>
                <a:lnTo>
                  <a:pt x="471931" y="400685"/>
                </a:lnTo>
                <a:lnTo>
                  <a:pt x="478027" y="387477"/>
                </a:lnTo>
                <a:lnTo>
                  <a:pt x="403478" y="352679"/>
                </a:lnTo>
                <a:lnTo>
                  <a:pt x="401192" y="347980"/>
                </a:lnTo>
                <a:lnTo>
                  <a:pt x="399668" y="343662"/>
                </a:lnTo>
                <a:lnTo>
                  <a:pt x="399033" y="339725"/>
                </a:lnTo>
                <a:lnTo>
                  <a:pt x="398399" y="335788"/>
                </a:lnTo>
                <a:close/>
              </a:path>
              <a:path w="627633" h="1128268">
                <a:moveTo>
                  <a:pt x="239902" y="654812"/>
                </a:moveTo>
                <a:lnTo>
                  <a:pt x="241807" y="660273"/>
                </a:lnTo>
                <a:lnTo>
                  <a:pt x="245617" y="666750"/>
                </a:lnTo>
                <a:lnTo>
                  <a:pt x="245490" y="667131"/>
                </a:lnTo>
                <a:lnTo>
                  <a:pt x="233933" y="661670"/>
                </a:lnTo>
                <a:lnTo>
                  <a:pt x="227837" y="674878"/>
                </a:lnTo>
                <a:lnTo>
                  <a:pt x="323341" y="719455"/>
                </a:lnTo>
                <a:lnTo>
                  <a:pt x="329437" y="706247"/>
                </a:lnTo>
                <a:lnTo>
                  <a:pt x="261492" y="674497"/>
                </a:lnTo>
                <a:lnTo>
                  <a:pt x="256412" y="667893"/>
                </a:lnTo>
                <a:lnTo>
                  <a:pt x="253745" y="662051"/>
                </a:lnTo>
                <a:lnTo>
                  <a:pt x="253237" y="656971"/>
                </a:lnTo>
                <a:lnTo>
                  <a:pt x="252602" y="651891"/>
                </a:lnTo>
                <a:lnTo>
                  <a:pt x="253618" y="646938"/>
                </a:lnTo>
                <a:lnTo>
                  <a:pt x="256031" y="641985"/>
                </a:lnTo>
                <a:lnTo>
                  <a:pt x="243585" y="636270"/>
                </a:lnTo>
                <a:lnTo>
                  <a:pt x="241045" y="641223"/>
                </a:lnTo>
                <a:lnTo>
                  <a:pt x="239775" y="645922"/>
                </a:lnTo>
                <a:lnTo>
                  <a:pt x="239902" y="654812"/>
                </a:lnTo>
                <a:close/>
              </a:path>
              <a:path w="627633" h="1128268">
                <a:moveTo>
                  <a:pt x="77215" y="1084961"/>
                </a:moveTo>
                <a:lnTo>
                  <a:pt x="85216" y="1065911"/>
                </a:lnTo>
                <a:lnTo>
                  <a:pt x="157987" y="1073912"/>
                </a:lnTo>
                <a:lnTo>
                  <a:pt x="164973" y="1058799"/>
                </a:lnTo>
                <a:lnTo>
                  <a:pt x="88773" y="1050544"/>
                </a:lnTo>
                <a:lnTo>
                  <a:pt x="89534" y="1042035"/>
                </a:lnTo>
                <a:lnTo>
                  <a:pt x="87883" y="1034669"/>
                </a:lnTo>
                <a:lnTo>
                  <a:pt x="83692" y="1028573"/>
                </a:lnTo>
                <a:lnTo>
                  <a:pt x="79628" y="1022477"/>
                </a:lnTo>
                <a:lnTo>
                  <a:pt x="73786" y="1017651"/>
                </a:lnTo>
                <a:lnTo>
                  <a:pt x="66166" y="1014095"/>
                </a:lnTo>
                <a:lnTo>
                  <a:pt x="53296" y="1010263"/>
                </a:lnTo>
                <a:lnTo>
                  <a:pt x="41416" y="1010718"/>
                </a:lnTo>
                <a:lnTo>
                  <a:pt x="36067" y="1012444"/>
                </a:lnTo>
                <a:lnTo>
                  <a:pt x="25864" y="1019095"/>
                </a:lnTo>
                <a:lnTo>
                  <a:pt x="17714" y="1029337"/>
                </a:lnTo>
                <a:lnTo>
                  <a:pt x="18795" y="1057783"/>
                </a:lnTo>
                <a:lnTo>
                  <a:pt x="24637" y="1045337"/>
                </a:lnTo>
                <a:lnTo>
                  <a:pt x="29336" y="1035177"/>
                </a:lnTo>
                <a:lnTo>
                  <a:pt x="34670" y="1028954"/>
                </a:lnTo>
                <a:lnTo>
                  <a:pt x="40512" y="1026668"/>
                </a:lnTo>
                <a:lnTo>
                  <a:pt x="46227" y="1024509"/>
                </a:lnTo>
                <a:lnTo>
                  <a:pt x="52831" y="1025144"/>
                </a:lnTo>
                <a:lnTo>
                  <a:pt x="60325" y="1028827"/>
                </a:lnTo>
                <a:lnTo>
                  <a:pt x="67817" y="1032129"/>
                </a:lnTo>
                <a:lnTo>
                  <a:pt x="72643" y="1036701"/>
                </a:lnTo>
                <a:lnTo>
                  <a:pt x="74675" y="1042670"/>
                </a:lnTo>
                <a:lnTo>
                  <a:pt x="76580" y="1048512"/>
                </a:lnTo>
                <a:lnTo>
                  <a:pt x="75310" y="1056513"/>
                </a:lnTo>
                <a:lnTo>
                  <a:pt x="70611" y="1066673"/>
                </a:lnTo>
                <a:lnTo>
                  <a:pt x="64769" y="1079246"/>
                </a:lnTo>
                <a:lnTo>
                  <a:pt x="132587" y="1128268"/>
                </a:lnTo>
                <a:lnTo>
                  <a:pt x="139318" y="1113917"/>
                </a:lnTo>
                <a:lnTo>
                  <a:pt x="77215" y="1084961"/>
                </a:lnTo>
                <a:close/>
              </a:path>
              <a:path w="627633" h="1128268">
                <a:moveTo>
                  <a:pt x="18795" y="1057783"/>
                </a:moveTo>
                <a:lnTo>
                  <a:pt x="17714" y="1029337"/>
                </a:lnTo>
                <a:lnTo>
                  <a:pt x="14985" y="1034542"/>
                </a:lnTo>
                <a:lnTo>
                  <a:pt x="0" y="1066419"/>
                </a:lnTo>
                <a:lnTo>
                  <a:pt x="132587" y="1128268"/>
                </a:lnTo>
                <a:lnTo>
                  <a:pt x="64769" y="1079246"/>
                </a:lnTo>
                <a:lnTo>
                  <a:pt x="18795" y="1057783"/>
                </a:lnTo>
                <a:close/>
              </a:path>
              <a:path w="627633" h="1128268">
                <a:moveTo>
                  <a:pt x="101048" y="988311"/>
                </a:moveTo>
                <a:lnTo>
                  <a:pt x="100710" y="987806"/>
                </a:lnTo>
                <a:lnTo>
                  <a:pt x="97662" y="982980"/>
                </a:lnTo>
                <a:lnTo>
                  <a:pt x="97281" y="978154"/>
                </a:lnTo>
                <a:lnTo>
                  <a:pt x="99174" y="955891"/>
                </a:lnTo>
                <a:lnTo>
                  <a:pt x="90200" y="965552"/>
                </a:lnTo>
                <a:lnTo>
                  <a:pt x="88773" y="968248"/>
                </a:lnTo>
                <a:lnTo>
                  <a:pt x="85600" y="980609"/>
                </a:lnTo>
                <a:lnTo>
                  <a:pt x="88162" y="992152"/>
                </a:lnTo>
                <a:lnTo>
                  <a:pt x="90297" y="995807"/>
                </a:lnTo>
                <a:lnTo>
                  <a:pt x="96997" y="1003384"/>
                </a:lnTo>
                <a:lnTo>
                  <a:pt x="106802" y="1010825"/>
                </a:lnTo>
                <a:lnTo>
                  <a:pt x="101048" y="988311"/>
                </a:lnTo>
                <a:close/>
              </a:path>
              <a:path w="627633" h="1128268">
                <a:moveTo>
                  <a:pt x="138429" y="1010793"/>
                </a:moveTo>
                <a:lnTo>
                  <a:pt x="133095" y="1008380"/>
                </a:lnTo>
                <a:lnTo>
                  <a:pt x="154177" y="963168"/>
                </a:lnTo>
                <a:lnTo>
                  <a:pt x="147954" y="960247"/>
                </a:lnTo>
                <a:lnTo>
                  <a:pt x="134545" y="954948"/>
                </a:lnTo>
                <a:lnTo>
                  <a:pt x="122362" y="952131"/>
                </a:lnTo>
                <a:lnTo>
                  <a:pt x="111505" y="951865"/>
                </a:lnTo>
                <a:lnTo>
                  <a:pt x="99174" y="955891"/>
                </a:lnTo>
                <a:lnTo>
                  <a:pt x="97281" y="978154"/>
                </a:lnTo>
                <a:lnTo>
                  <a:pt x="99822" y="973328"/>
                </a:lnTo>
                <a:lnTo>
                  <a:pt x="102488" y="967486"/>
                </a:lnTo>
                <a:lnTo>
                  <a:pt x="106806" y="964438"/>
                </a:lnTo>
                <a:lnTo>
                  <a:pt x="118617" y="964311"/>
                </a:lnTo>
                <a:lnTo>
                  <a:pt x="126745" y="966597"/>
                </a:lnTo>
                <a:lnTo>
                  <a:pt x="137032" y="971296"/>
                </a:lnTo>
                <a:lnTo>
                  <a:pt x="122047" y="1003173"/>
                </a:lnTo>
                <a:lnTo>
                  <a:pt x="108792" y="995607"/>
                </a:lnTo>
                <a:lnTo>
                  <a:pt x="101048" y="988311"/>
                </a:lnTo>
                <a:lnTo>
                  <a:pt x="106802" y="1010825"/>
                </a:lnTo>
                <a:lnTo>
                  <a:pt x="119669" y="1018129"/>
                </a:lnTo>
                <a:lnTo>
                  <a:pt x="124713" y="1020572"/>
                </a:lnTo>
                <a:lnTo>
                  <a:pt x="139034" y="1026505"/>
                </a:lnTo>
                <a:lnTo>
                  <a:pt x="151532" y="1030082"/>
                </a:lnTo>
                <a:lnTo>
                  <a:pt x="162188" y="1031282"/>
                </a:lnTo>
                <a:lnTo>
                  <a:pt x="165734" y="1031113"/>
                </a:lnTo>
                <a:lnTo>
                  <a:pt x="178030" y="1026809"/>
                </a:lnTo>
                <a:lnTo>
                  <a:pt x="186732" y="1016937"/>
                </a:lnTo>
                <a:lnTo>
                  <a:pt x="187959" y="1014476"/>
                </a:lnTo>
                <a:lnTo>
                  <a:pt x="191167" y="1001852"/>
                </a:lnTo>
                <a:lnTo>
                  <a:pt x="189529" y="990053"/>
                </a:lnTo>
                <a:lnTo>
                  <a:pt x="189356" y="989584"/>
                </a:lnTo>
                <a:lnTo>
                  <a:pt x="186435" y="981964"/>
                </a:lnTo>
                <a:lnTo>
                  <a:pt x="181482" y="975868"/>
                </a:lnTo>
                <a:lnTo>
                  <a:pt x="174498" y="971296"/>
                </a:lnTo>
                <a:lnTo>
                  <a:pt x="167258" y="983107"/>
                </a:lnTo>
                <a:lnTo>
                  <a:pt x="171450" y="986028"/>
                </a:lnTo>
                <a:lnTo>
                  <a:pt x="174751" y="989457"/>
                </a:lnTo>
                <a:lnTo>
                  <a:pt x="177291" y="993648"/>
                </a:lnTo>
                <a:lnTo>
                  <a:pt x="179704" y="997839"/>
                </a:lnTo>
                <a:lnTo>
                  <a:pt x="179958" y="1002411"/>
                </a:lnTo>
                <a:lnTo>
                  <a:pt x="177800" y="1007491"/>
                </a:lnTo>
                <a:lnTo>
                  <a:pt x="175005" y="1013841"/>
                </a:lnTo>
                <a:lnTo>
                  <a:pt x="170687" y="1017270"/>
                </a:lnTo>
                <a:lnTo>
                  <a:pt x="164718" y="1017905"/>
                </a:lnTo>
                <a:lnTo>
                  <a:pt x="154640" y="1016960"/>
                </a:lnTo>
                <a:lnTo>
                  <a:pt x="141190" y="1012075"/>
                </a:lnTo>
                <a:lnTo>
                  <a:pt x="138429" y="1010793"/>
                </a:lnTo>
                <a:close/>
              </a:path>
              <a:path w="627633" h="1128268">
                <a:moveTo>
                  <a:pt x="158114" y="824357"/>
                </a:moveTo>
                <a:lnTo>
                  <a:pt x="151891" y="837565"/>
                </a:lnTo>
                <a:lnTo>
                  <a:pt x="247395" y="882142"/>
                </a:lnTo>
                <a:lnTo>
                  <a:pt x="253618" y="868934"/>
                </a:lnTo>
                <a:lnTo>
                  <a:pt x="158114" y="824357"/>
                </a:lnTo>
                <a:close/>
              </a:path>
              <a:path w="627633" h="1128268">
                <a:moveTo>
                  <a:pt x="137032" y="913638"/>
                </a:moveTo>
                <a:lnTo>
                  <a:pt x="142598" y="932425"/>
                </a:lnTo>
                <a:lnTo>
                  <a:pt x="147954" y="935228"/>
                </a:lnTo>
                <a:lnTo>
                  <a:pt x="153161" y="937641"/>
                </a:lnTo>
                <a:lnTo>
                  <a:pt x="160654" y="926211"/>
                </a:lnTo>
                <a:lnTo>
                  <a:pt x="151637" y="922147"/>
                </a:lnTo>
                <a:lnTo>
                  <a:pt x="142748" y="917956"/>
                </a:lnTo>
                <a:lnTo>
                  <a:pt x="137032" y="913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7693" y="3914267"/>
            <a:ext cx="460625" cy="838242"/>
          </a:xfrm>
          <a:custGeom>
            <a:avLst/>
            <a:gdLst/>
            <a:ahLst/>
            <a:cxnLst/>
            <a:rect l="l" t="t" r="r" b="b"/>
            <a:pathLst>
              <a:path w="460625" h="838242">
                <a:moveTo>
                  <a:pt x="4695" y="802893"/>
                </a:moveTo>
                <a:lnTo>
                  <a:pt x="11410" y="810401"/>
                </a:lnTo>
                <a:lnTo>
                  <a:pt x="21240" y="817819"/>
                </a:lnTo>
                <a:lnTo>
                  <a:pt x="34143" y="825127"/>
                </a:lnTo>
                <a:lnTo>
                  <a:pt x="39112" y="827531"/>
                </a:lnTo>
                <a:lnTo>
                  <a:pt x="53432" y="833465"/>
                </a:lnTo>
                <a:lnTo>
                  <a:pt x="65930" y="837042"/>
                </a:lnTo>
                <a:lnTo>
                  <a:pt x="76586" y="838242"/>
                </a:lnTo>
                <a:lnTo>
                  <a:pt x="80133" y="838072"/>
                </a:lnTo>
                <a:lnTo>
                  <a:pt x="92428" y="833820"/>
                </a:lnTo>
                <a:lnTo>
                  <a:pt x="101130" y="823900"/>
                </a:lnTo>
                <a:lnTo>
                  <a:pt x="106168" y="812799"/>
                </a:lnTo>
                <a:lnTo>
                  <a:pt x="106295" y="804798"/>
                </a:lnTo>
                <a:lnTo>
                  <a:pt x="102612" y="797432"/>
                </a:lnTo>
                <a:lnTo>
                  <a:pt x="95654" y="787805"/>
                </a:lnTo>
                <a:lnTo>
                  <a:pt x="85164" y="779275"/>
                </a:lnTo>
                <a:lnTo>
                  <a:pt x="83562" y="778255"/>
                </a:lnTo>
                <a:lnTo>
                  <a:pt x="77593" y="791082"/>
                </a:lnTo>
                <a:lnTo>
                  <a:pt x="85213" y="796035"/>
                </a:lnTo>
                <a:lnTo>
                  <a:pt x="89912" y="800353"/>
                </a:lnTo>
                <a:lnTo>
                  <a:pt x="91817" y="804290"/>
                </a:lnTo>
                <a:lnTo>
                  <a:pt x="93595" y="808227"/>
                </a:lnTo>
                <a:lnTo>
                  <a:pt x="93468" y="812164"/>
                </a:lnTo>
                <a:lnTo>
                  <a:pt x="91309" y="816355"/>
                </a:lnTo>
                <a:lnTo>
                  <a:pt x="89658" y="820165"/>
                </a:lnTo>
                <a:lnTo>
                  <a:pt x="87245" y="822705"/>
                </a:lnTo>
                <a:lnTo>
                  <a:pt x="84070" y="824102"/>
                </a:lnTo>
                <a:lnTo>
                  <a:pt x="80895" y="825499"/>
                </a:lnTo>
                <a:lnTo>
                  <a:pt x="76196" y="825372"/>
                </a:lnTo>
                <a:lnTo>
                  <a:pt x="70100" y="823848"/>
                </a:lnTo>
                <a:lnTo>
                  <a:pt x="59862" y="820525"/>
                </a:lnTo>
                <a:lnTo>
                  <a:pt x="46657" y="814933"/>
                </a:lnTo>
                <a:lnTo>
                  <a:pt x="32207" y="807785"/>
                </a:lnTo>
                <a:lnTo>
                  <a:pt x="22704" y="802022"/>
                </a:lnTo>
                <a:lnTo>
                  <a:pt x="16887" y="797686"/>
                </a:lnTo>
                <a:lnTo>
                  <a:pt x="13839" y="794130"/>
                </a:lnTo>
                <a:lnTo>
                  <a:pt x="12950" y="790828"/>
                </a:lnTo>
                <a:lnTo>
                  <a:pt x="11934" y="787526"/>
                </a:lnTo>
                <a:lnTo>
                  <a:pt x="12315" y="783970"/>
                </a:lnTo>
                <a:lnTo>
                  <a:pt x="14220" y="780287"/>
                </a:lnTo>
                <a:lnTo>
                  <a:pt x="15998" y="776223"/>
                </a:lnTo>
                <a:lnTo>
                  <a:pt x="18919" y="773556"/>
                </a:lnTo>
                <a:lnTo>
                  <a:pt x="22983" y="772159"/>
                </a:lnTo>
                <a:lnTo>
                  <a:pt x="27174" y="770889"/>
                </a:lnTo>
                <a:lnTo>
                  <a:pt x="32889" y="771524"/>
                </a:lnTo>
                <a:lnTo>
                  <a:pt x="40255" y="774191"/>
                </a:lnTo>
                <a:lnTo>
                  <a:pt x="46351" y="761364"/>
                </a:lnTo>
                <a:lnTo>
                  <a:pt x="32902" y="758556"/>
                </a:lnTo>
                <a:lnTo>
                  <a:pt x="21348" y="759207"/>
                </a:lnTo>
                <a:lnTo>
                  <a:pt x="20316" y="759459"/>
                </a:lnTo>
                <a:lnTo>
                  <a:pt x="12950" y="761491"/>
                </a:lnTo>
                <a:lnTo>
                  <a:pt x="7235" y="766698"/>
                </a:lnTo>
                <a:lnTo>
                  <a:pt x="3171" y="775207"/>
                </a:lnTo>
                <a:lnTo>
                  <a:pt x="0" y="787532"/>
                </a:lnTo>
                <a:lnTo>
                  <a:pt x="2517" y="799103"/>
                </a:lnTo>
                <a:lnTo>
                  <a:pt x="4695" y="802893"/>
                </a:lnTo>
                <a:close/>
              </a:path>
              <a:path w="460625" h="838242">
                <a:moveTo>
                  <a:pt x="110114" y="766364"/>
                </a:moveTo>
                <a:lnTo>
                  <a:pt x="113661" y="766190"/>
                </a:lnTo>
                <a:lnTo>
                  <a:pt x="125985" y="761931"/>
                </a:lnTo>
                <a:lnTo>
                  <a:pt x="134696" y="752046"/>
                </a:lnTo>
                <a:lnTo>
                  <a:pt x="139057" y="737303"/>
                </a:lnTo>
                <a:lnTo>
                  <a:pt x="136539" y="725778"/>
                </a:lnTo>
                <a:lnTo>
                  <a:pt x="134362" y="721994"/>
                </a:lnTo>
                <a:lnTo>
                  <a:pt x="127607" y="714426"/>
                </a:lnTo>
                <a:lnTo>
                  <a:pt x="117808" y="707014"/>
                </a:lnTo>
                <a:lnTo>
                  <a:pt x="104923" y="699779"/>
                </a:lnTo>
                <a:lnTo>
                  <a:pt x="99818" y="697356"/>
                </a:lnTo>
                <a:lnTo>
                  <a:pt x="85497" y="691367"/>
                </a:lnTo>
                <a:lnTo>
                  <a:pt x="72999" y="687809"/>
                </a:lnTo>
                <a:lnTo>
                  <a:pt x="62343" y="686642"/>
                </a:lnTo>
                <a:lnTo>
                  <a:pt x="58797" y="686815"/>
                </a:lnTo>
                <a:lnTo>
                  <a:pt x="46540" y="691101"/>
                </a:lnTo>
                <a:lnTo>
                  <a:pt x="37837" y="701053"/>
                </a:lnTo>
                <a:lnTo>
                  <a:pt x="36699" y="703325"/>
                </a:lnTo>
                <a:lnTo>
                  <a:pt x="33435" y="715666"/>
                </a:lnTo>
                <a:lnTo>
                  <a:pt x="35963" y="727158"/>
                </a:lnTo>
                <a:lnTo>
                  <a:pt x="38223" y="731011"/>
                </a:lnTo>
                <a:lnTo>
                  <a:pt x="44938" y="738599"/>
                </a:lnTo>
                <a:lnTo>
                  <a:pt x="54768" y="746028"/>
                </a:lnTo>
                <a:lnTo>
                  <a:pt x="47367" y="722375"/>
                </a:lnTo>
                <a:lnTo>
                  <a:pt x="46351" y="719073"/>
                </a:lnTo>
                <a:lnTo>
                  <a:pt x="45335" y="715644"/>
                </a:lnTo>
                <a:lnTo>
                  <a:pt x="45843" y="712215"/>
                </a:lnTo>
                <a:lnTo>
                  <a:pt x="47621" y="708532"/>
                </a:lnTo>
                <a:lnTo>
                  <a:pt x="49272" y="704722"/>
                </a:lnTo>
                <a:lnTo>
                  <a:pt x="51685" y="702182"/>
                </a:lnTo>
                <a:lnTo>
                  <a:pt x="54860" y="700785"/>
                </a:lnTo>
                <a:lnTo>
                  <a:pt x="58035" y="699388"/>
                </a:lnTo>
                <a:lnTo>
                  <a:pt x="62734" y="699388"/>
                </a:lnTo>
                <a:lnTo>
                  <a:pt x="68830" y="700912"/>
                </a:lnTo>
                <a:lnTo>
                  <a:pt x="79103" y="704222"/>
                </a:lnTo>
                <a:lnTo>
                  <a:pt x="92218" y="709855"/>
                </a:lnTo>
                <a:lnTo>
                  <a:pt x="106837" y="717128"/>
                </a:lnTo>
                <a:lnTo>
                  <a:pt x="116290" y="722911"/>
                </a:lnTo>
                <a:lnTo>
                  <a:pt x="122043" y="727074"/>
                </a:lnTo>
                <a:lnTo>
                  <a:pt x="125091" y="730630"/>
                </a:lnTo>
                <a:lnTo>
                  <a:pt x="126107" y="733932"/>
                </a:lnTo>
                <a:lnTo>
                  <a:pt x="127123" y="737361"/>
                </a:lnTo>
                <a:lnTo>
                  <a:pt x="126742" y="740790"/>
                </a:lnTo>
                <a:lnTo>
                  <a:pt x="124837" y="744473"/>
                </a:lnTo>
                <a:lnTo>
                  <a:pt x="123186" y="748283"/>
                </a:lnTo>
                <a:lnTo>
                  <a:pt x="120773" y="750823"/>
                </a:lnTo>
                <a:lnTo>
                  <a:pt x="117598" y="752220"/>
                </a:lnTo>
                <a:lnTo>
                  <a:pt x="114423" y="753617"/>
                </a:lnTo>
                <a:lnTo>
                  <a:pt x="109724" y="753617"/>
                </a:lnTo>
                <a:lnTo>
                  <a:pt x="103628" y="752093"/>
                </a:lnTo>
                <a:lnTo>
                  <a:pt x="93404" y="748784"/>
                </a:lnTo>
                <a:lnTo>
                  <a:pt x="80240" y="743151"/>
                </a:lnTo>
                <a:lnTo>
                  <a:pt x="86960" y="761639"/>
                </a:lnTo>
                <a:lnTo>
                  <a:pt x="99458" y="765197"/>
                </a:lnTo>
                <a:lnTo>
                  <a:pt x="110114" y="766364"/>
                </a:lnTo>
                <a:close/>
              </a:path>
              <a:path w="460625" h="838242">
                <a:moveTo>
                  <a:pt x="78736" y="742441"/>
                </a:moveTo>
                <a:lnTo>
                  <a:pt x="65620" y="735878"/>
                </a:lnTo>
                <a:lnTo>
                  <a:pt x="56167" y="730095"/>
                </a:lnTo>
                <a:lnTo>
                  <a:pt x="50415" y="725931"/>
                </a:lnTo>
                <a:lnTo>
                  <a:pt x="47367" y="722375"/>
                </a:lnTo>
                <a:lnTo>
                  <a:pt x="54768" y="746028"/>
                </a:lnTo>
                <a:lnTo>
                  <a:pt x="67671" y="753279"/>
                </a:lnTo>
                <a:lnTo>
                  <a:pt x="72640" y="755649"/>
                </a:lnTo>
                <a:lnTo>
                  <a:pt x="86960" y="761639"/>
                </a:lnTo>
                <a:lnTo>
                  <a:pt x="80240" y="743151"/>
                </a:lnTo>
                <a:lnTo>
                  <a:pt x="78736" y="742441"/>
                </a:lnTo>
                <a:close/>
              </a:path>
              <a:path w="460625" h="838242">
                <a:moveTo>
                  <a:pt x="157730" y="697864"/>
                </a:moveTo>
                <a:lnTo>
                  <a:pt x="163826" y="684656"/>
                </a:lnTo>
                <a:lnTo>
                  <a:pt x="87499" y="649096"/>
                </a:lnTo>
                <a:lnTo>
                  <a:pt x="85975" y="646302"/>
                </a:lnTo>
                <a:lnTo>
                  <a:pt x="84832" y="643127"/>
                </a:lnTo>
                <a:lnTo>
                  <a:pt x="83943" y="639571"/>
                </a:lnTo>
                <a:lnTo>
                  <a:pt x="82927" y="636142"/>
                </a:lnTo>
                <a:lnTo>
                  <a:pt x="83435" y="632332"/>
                </a:lnTo>
                <a:lnTo>
                  <a:pt x="85086" y="628268"/>
                </a:lnTo>
                <a:lnTo>
                  <a:pt x="86610" y="624712"/>
                </a:lnTo>
                <a:lnTo>
                  <a:pt x="91436" y="621664"/>
                </a:lnTo>
                <a:lnTo>
                  <a:pt x="94230" y="620775"/>
                </a:lnTo>
                <a:lnTo>
                  <a:pt x="97913" y="621537"/>
                </a:lnTo>
                <a:lnTo>
                  <a:pt x="102866" y="623696"/>
                </a:lnTo>
                <a:lnTo>
                  <a:pt x="176272" y="657986"/>
                </a:lnTo>
                <a:lnTo>
                  <a:pt x="182495" y="644778"/>
                </a:lnTo>
                <a:lnTo>
                  <a:pt x="106041" y="609218"/>
                </a:lnTo>
                <a:lnTo>
                  <a:pt x="104771" y="606170"/>
                </a:lnTo>
                <a:lnTo>
                  <a:pt x="103628" y="602868"/>
                </a:lnTo>
                <a:lnTo>
                  <a:pt x="102739" y="599312"/>
                </a:lnTo>
                <a:lnTo>
                  <a:pt x="101850" y="595629"/>
                </a:lnTo>
                <a:lnTo>
                  <a:pt x="102231" y="591819"/>
                </a:lnTo>
                <a:lnTo>
                  <a:pt x="103882" y="587755"/>
                </a:lnTo>
                <a:lnTo>
                  <a:pt x="105533" y="584326"/>
                </a:lnTo>
                <a:lnTo>
                  <a:pt x="107565" y="582167"/>
                </a:lnTo>
                <a:lnTo>
                  <a:pt x="110232" y="581532"/>
                </a:lnTo>
                <a:lnTo>
                  <a:pt x="112772" y="580770"/>
                </a:lnTo>
                <a:lnTo>
                  <a:pt x="116582" y="581532"/>
                </a:lnTo>
                <a:lnTo>
                  <a:pt x="121408" y="583945"/>
                </a:lnTo>
                <a:lnTo>
                  <a:pt x="194941" y="618108"/>
                </a:lnTo>
                <a:lnTo>
                  <a:pt x="201037" y="604900"/>
                </a:lnTo>
                <a:lnTo>
                  <a:pt x="125726" y="569848"/>
                </a:lnTo>
                <a:lnTo>
                  <a:pt x="118868" y="566673"/>
                </a:lnTo>
                <a:lnTo>
                  <a:pt x="112772" y="565784"/>
                </a:lnTo>
                <a:lnTo>
                  <a:pt x="107311" y="567308"/>
                </a:lnTo>
                <a:lnTo>
                  <a:pt x="101977" y="568705"/>
                </a:lnTo>
                <a:lnTo>
                  <a:pt x="97786" y="572642"/>
                </a:lnTo>
                <a:lnTo>
                  <a:pt x="94738" y="578865"/>
                </a:lnTo>
                <a:lnTo>
                  <a:pt x="92706" y="583564"/>
                </a:lnTo>
                <a:lnTo>
                  <a:pt x="91944" y="588390"/>
                </a:lnTo>
                <a:lnTo>
                  <a:pt x="92706" y="593216"/>
                </a:lnTo>
                <a:lnTo>
                  <a:pt x="93341" y="598169"/>
                </a:lnTo>
                <a:lnTo>
                  <a:pt x="94611" y="602614"/>
                </a:lnTo>
                <a:lnTo>
                  <a:pt x="96516" y="606678"/>
                </a:lnTo>
                <a:lnTo>
                  <a:pt x="92198" y="606297"/>
                </a:lnTo>
                <a:lnTo>
                  <a:pt x="88261" y="607186"/>
                </a:lnTo>
                <a:lnTo>
                  <a:pt x="84705" y="609218"/>
                </a:lnTo>
                <a:lnTo>
                  <a:pt x="81022" y="611377"/>
                </a:lnTo>
                <a:lnTo>
                  <a:pt x="78228" y="614298"/>
                </a:lnTo>
                <a:lnTo>
                  <a:pt x="76450" y="618108"/>
                </a:lnTo>
                <a:lnTo>
                  <a:pt x="74418" y="622807"/>
                </a:lnTo>
                <a:lnTo>
                  <a:pt x="73656" y="627633"/>
                </a:lnTo>
                <a:lnTo>
                  <a:pt x="74418" y="632586"/>
                </a:lnTo>
                <a:lnTo>
                  <a:pt x="75053" y="637539"/>
                </a:lnTo>
                <a:lnTo>
                  <a:pt x="76323" y="641984"/>
                </a:lnTo>
                <a:lnTo>
                  <a:pt x="78355" y="646175"/>
                </a:lnTo>
                <a:lnTo>
                  <a:pt x="67814" y="641222"/>
                </a:lnTo>
                <a:lnTo>
                  <a:pt x="62226" y="653287"/>
                </a:lnTo>
                <a:lnTo>
                  <a:pt x="157730" y="697864"/>
                </a:lnTo>
                <a:close/>
              </a:path>
              <a:path w="460625" h="838242">
                <a:moveTo>
                  <a:pt x="170176" y="457834"/>
                </a:moveTo>
                <a:lnTo>
                  <a:pt x="173859" y="458723"/>
                </a:lnTo>
                <a:lnTo>
                  <a:pt x="178812" y="461009"/>
                </a:lnTo>
                <a:lnTo>
                  <a:pt x="252218" y="495172"/>
                </a:lnTo>
                <a:lnTo>
                  <a:pt x="258441" y="481964"/>
                </a:lnTo>
                <a:lnTo>
                  <a:pt x="183130" y="446912"/>
                </a:lnTo>
                <a:lnTo>
                  <a:pt x="176145" y="443737"/>
                </a:lnTo>
                <a:lnTo>
                  <a:pt x="170049" y="442848"/>
                </a:lnTo>
                <a:lnTo>
                  <a:pt x="164715" y="444372"/>
                </a:lnTo>
                <a:lnTo>
                  <a:pt x="159254" y="445769"/>
                </a:lnTo>
                <a:lnTo>
                  <a:pt x="155063" y="449706"/>
                </a:lnTo>
                <a:lnTo>
                  <a:pt x="152015" y="455929"/>
                </a:lnTo>
                <a:lnTo>
                  <a:pt x="149983" y="460628"/>
                </a:lnTo>
                <a:lnTo>
                  <a:pt x="149348" y="465454"/>
                </a:lnTo>
                <a:lnTo>
                  <a:pt x="149983" y="470280"/>
                </a:lnTo>
                <a:lnTo>
                  <a:pt x="150745" y="475233"/>
                </a:lnTo>
                <a:lnTo>
                  <a:pt x="152015" y="479678"/>
                </a:lnTo>
                <a:lnTo>
                  <a:pt x="153793" y="483742"/>
                </a:lnTo>
                <a:lnTo>
                  <a:pt x="149602" y="483361"/>
                </a:lnTo>
                <a:lnTo>
                  <a:pt x="145665" y="484250"/>
                </a:lnTo>
                <a:lnTo>
                  <a:pt x="141982" y="486282"/>
                </a:lnTo>
                <a:lnTo>
                  <a:pt x="138299" y="488441"/>
                </a:lnTo>
                <a:lnTo>
                  <a:pt x="135632" y="491362"/>
                </a:lnTo>
                <a:lnTo>
                  <a:pt x="133727" y="495172"/>
                </a:lnTo>
                <a:lnTo>
                  <a:pt x="131695" y="499871"/>
                </a:lnTo>
                <a:lnTo>
                  <a:pt x="131060" y="504697"/>
                </a:lnTo>
                <a:lnTo>
                  <a:pt x="131695" y="509650"/>
                </a:lnTo>
                <a:lnTo>
                  <a:pt x="132330" y="514603"/>
                </a:lnTo>
                <a:lnTo>
                  <a:pt x="133727" y="519048"/>
                </a:lnTo>
                <a:lnTo>
                  <a:pt x="135632" y="523239"/>
                </a:lnTo>
                <a:lnTo>
                  <a:pt x="125218" y="518286"/>
                </a:lnTo>
                <a:lnTo>
                  <a:pt x="119503" y="530478"/>
                </a:lnTo>
                <a:lnTo>
                  <a:pt x="215007" y="574928"/>
                </a:lnTo>
                <a:lnTo>
                  <a:pt x="221230" y="561720"/>
                </a:lnTo>
                <a:lnTo>
                  <a:pt x="144776" y="526160"/>
                </a:lnTo>
                <a:lnTo>
                  <a:pt x="143379" y="523366"/>
                </a:lnTo>
                <a:lnTo>
                  <a:pt x="142109" y="520191"/>
                </a:lnTo>
                <a:lnTo>
                  <a:pt x="141220" y="516635"/>
                </a:lnTo>
                <a:lnTo>
                  <a:pt x="140331" y="513206"/>
                </a:lnTo>
                <a:lnTo>
                  <a:pt x="140712" y="509396"/>
                </a:lnTo>
                <a:lnTo>
                  <a:pt x="142363" y="505332"/>
                </a:lnTo>
                <a:lnTo>
                  <a:pt x="144014" y="501776"/>
                </a:lnTo>
                <a:lnTo>
                  <a:pt x="146046" y="499617"/>
                </a:lnTo>
                <a:lnTo>
                  <a:pt x="148840" y="498728"/>
                </a:lnTo>
                <a:lnTo>
                  <a:pt x="151507" y="497839"/>
                </a:lnTo>
                <a:lnTo>
                  <a:pt x="155317" y="498601"/>
                </a:lnTo>
                <a:lnTo>
                  <a:pt x="160143" y="500760"/>
                </a:lnTo>
                <a:lnTo>
                  <a:pt x="233676" y="535050"/>
                </a:lnTo>
                <a:lnTo>
                  <a:pt x="239772" y="521842"/>
                </a:lnTo>
                <a:lnTo>
                  <a:pt x="163318" y="486282"/>
                </a:lnTo>
                <a:lnTo>
                  <a:pt x="162048" y="483234"/>
                </a:lnTo>
                <a:lnTo>
                  <a:pt x="160905" y="479932"/>
                </a:lnTo>
                <a:lnTo>
                  <a:pt x="160016" y="476376"/>
                </a:lnTo>
                <a:lnTo>
                  <a:pt x="159127" y="472820"/>
                </a:lnTo>
                <a:lnTo>
                  <a:pt x="159508" y="468883"/>
                </a:lnTo>
                <a:lnTo>
                  <a:pt x="161286" y="464946"/>
                </a:lnTo>
                <a:lnTo>
                  <a:pt x="162810" y="461390"/>
                </a:lnTo>
                <a:lnTo>
                  <a:pt x="164842" y="459231"/>
                </a:lnTo>
                <a:lnTo>
                  <a:pt x="167509" y="458596"/>
                </a:lnTo>
                <a:lnTo>
                  <a:pt x="170176" y="457834"/>
                </a:lnTo>
                <a:close/>
              </a:path>
              <a:path w="460625" h="838242">
                <a:moveTo>
                  <a:pt x="271903" y="429132"/>
                </a:moveTo>
                <a:lnTo>
                  <a:pt x="269490" y="431164"/>
                </a:lnTo>
                <a:lnTo>
                  <a:pt x="266061" y="431672"/>
                </a:lnTo>
                <a:lnTo>
                  <a:pt x="262759" y="432180"/>
                </a:lnTo>
                <a:lnTo>
                  <a:pt x="258314" y="431164"/>
                </a:lnTo>
                <a:lnTo>
                  <a:pt x="252853" y="428624"/>
                </a:lnTo>
                <a:lnTo>
                  <a:pt x="182368" y="395731"/>
                </a:lnTo>
                <a:lnTo>
                  <a:pt x="176145" y="408939"/>
                </a:lnTo>
                <a:lnTo>
                  <a:pt x="248535" y="442721"/>
                </a:lnTo>
                <a:lnTo>
                  <a:pt x="257298" y="446785"/>
                </a:lnTo>
                <a:lnTo>
                  <a:pt x="264537" y="447928"/>
                </a:lnTo>
                <a:lnTo>
                  <a:pt x="270252" y="446150"/>
                </a:lnTo>
                <a:lnTo>
                  <a:pt x="275840" y="444372"/>
                </a:lnTo>
                <a:lnTo>
                  <a:pt x="280285" y="440054"/>
                </a:lnTo>
                <a:lnTo>
                  <a:pt x="283333" y="433450"/>
                </a:lnTo>
                <a:lnTo>
                  <a:pt x="285111" y="425957"/>
                </a:lnTo>
                <a:lnTo>
                  <a:pt x="284603" y="420877"/>
                </a:lnTo>
                <a:lnTo>
                  <a:pt x="284095" y="415797"/>
                </a:lnTo>
                <a:lnTo>
                  <a:pt x="282952" y="410844"/>
                </a:lnTo>
                <a:lnTo>
                  <a:pt x="281174" y="406018"/>
                </a:lnTo>
                <a:lnTo>
                  <a:pt x="291588" y="410844"/>
                </a:lnTo>
                <a:lnTo>
                  <a:pt x="297430" y="398398"/>
                </a:lnTo>
                <a:lnTo>
                  <a:pt x="201926" y="353821"/>
                </a:lnTo>
                <a:lnTo>
                  <a:pt x="195703" y="367029"/>
                </a:lnTo>
                <a:lnTo>
                  <a:pt x="270252" y="401827"/>
                </a:lnTo>
                <a:lnTo>
                  <a:pt x="272665" y="406526"/>
                </a:lnTo>
                <a:lnTo>
                  <a:pt x="274189" y="410844"/>
                </a:lnTo>
                <a:lnTo>
                  <a:pt x="274824" y="414781"/>
                </a:lnTo>
                <a:lnTo>
                  <a:pt x="275459" y="418718"/>
                </a:lnTo>
                <a:lnTo>
                  <a:pt x="275078" y="422274"/>
                </a:lnTo>
                <a:lnTo>
                  <a:pt x="273554" y="425576"/>
                </a:lnTo>
                <a:lnTo>
                  <a:pt x="271903" y="429132"/>
                </a:lnTo>
                <a:close/>
              </a:path>
              <a:path w="460625" h="838242">
                <a:moveTo>
                  <a:pt x="238883" y="319404"/>
                </a:moveTo>
                <a:lnTo>
                  <a:pt x="237486" y="315086"/>
                </a:lnTo>
                <a:lnTo>
                  <a:pt x="236724" y="311149"/>
                </a:lnTo>
                <a:lnTo>
                  <a:pt x="236089" y="307085"/>
                </a:lnTo>
                <a:lnTo>
                  <a:pt x="236470" y="303529"/>
                </a:lnTo>
                <a:lnTo>
                  <a:pt x="237994" y="300354"/>
                </a:lnTo>
                <a:lnTo>
                  <a:pt x="239645" y="296798"/>
                </a:lnTo>
                <a:lnTo>
                  <a:pt x="242058" y="294639"/>
                </a:lnTo>
                <a:lnTo>
                  <a:pt x="245487" y="294131"/>
                </a:lnTo>
                <a:lnTo>
                  <a:pt x="248789" y="293623"/>
                </a:lnTo>
                <a:lnTo>
                  <a:pt x="253234" y="294639"/>
                </a:lnTo>
                <a:lnTo>
                  <a:pt x="258695" y="297179"/>
                </a:lnTo>
                <a:lnTo>
                  <a:pt x="329180" y="330072"/>
                </a:lnTo>
                <a:lnTo>
                  <a:pt x="335403" y="316864"/>
                </a:lnTo>
                <a:lnTo>
                  <a:pt x="263013" y="283209"/>
                </a:lnTo>
                <a:lnTo>
                  <a:pt x="254250" y="279145"/>
                </a:lnTo>
                <a:lnTo>
                  <a:pt x="247011" y="278002"/>
                </a:lnTo>
                <a:lnTo>
                  <a:pt x="241296" y="279780"/>
                </a:lnTo>
                <a:lnTo>
                  <a:pt x="235708" y="281558"/>
                </a:lnTo>
                <a:lnTo>
                  <a:pt x="231263" y="285749"/>
                </a:lnTo>
                <a:lnTo>
                  <a:pt x="228342" y="292480"/>
                </a:lnTo>
                <a:lnTo>
                  <a:pt x="226818" y="295782"/>
                </a:lnTo>
                <a:lnTo>
                  <a:pt x="226437" y="299973"/>
                </a:lnTo>
                <a:lnTo>
                  <a:pt x="226945" y="305053"/>
                </a:lnTo>
                <a:lnTo>
                  <a:pt x="227453" y="310133"/>
                </a:lnTo>
                <a:lnTo>
                  <a:pt x="228596" y="315086"/>
                </a:lnTo>
                <a:lnTo>
                  <a:pt x="230501" y="319912"/>
                </a:lnTo>
                <a:lnTo>
                  <a:pt x="219960" y="314959"/>
                </a:lnTo>
                <a:lnTo>
                  <a:pt x="214245" y="327405"/>
                </a:lnTo>
                <a:lnTo>
                  <a:pt x="309749" y="371982"/>
                </a:lnTo>
                <a:lnTo>
                  <a:pt x="315845" y="358774"/>
                </a:lnTo>
                <a:lnTo>
                  <a:pt x="241296" y="323976"/>
                </a:lnTo>
                <a:lnTo>
                  <a:pt x="238883" y="319404"/>
                </a:lnTo>
                <a:close/>
              </a:path>
              <a:path w="460625" h="838242">
                <a:moveTo>
                  <a:pt x="258568" y="232282"/>
                </a:moveTo>
                <a:lnTo>
                  <a:pt x="252472" y="245363"/>
                </a:lnTo>
                <a:lnTo>
                  <a:pt x="347976" y="289940"/>
                </a:lnTo>
                <a:lnTo>
                  <a:pt x="354072" y="276732"/>
                </a:lnTo>
                <a:lnTo>
                  <a:pt x="258568" y="232282"/>
                </a:lnTo>
                <a:close/>
              </a:path>
              <a:path w="460625" h="838242">
                <a:moveTo>
                  <a:pt x="289175" y="195325"/>
                </a:moveTo>
                <a:lnTo>
                  <a:pt x="297430" y="177672"/>
                </a:lnTo>
                <a:lnTo>
                  <a:pt x="286381" y="172592"/>
                </a:lnTo>
                <a:lnTo>
                  <a:pt x="278126" y="190245"/>
                </a:lnTo>
                <a:lnTo>
                  <a:pt x="246249" y="175386"/>
                </a:lnTo>
                <a:lnTo>
                  <a:pt x="240026" y="188467"/>
                </a:lnTo>
                <a:lnTo>
                  <a:pt x="272030" y="203453"/>
                </a:lnTo>
                <a:lnTo>
                  <a:pt x="266061" y="216280"/>
                </a:lnTo>
                <a:lnTo>
                  <a:pt x="276983" y="221360"/>
                </a:lnTo>
                <a:lnTo>
                  <a:pt x="283079" y="208533"/>
                </a:lnTo>
                <a:lnTo>
                  <a:pt x="348865" y="239267"/>
                </a:lnTo>
                <a:lnTo>
                  <a:pt x="356104" y="242696"/>
                </a:lnTo>
                <a:lnTo>
                  <a:pt x="362073" y="243585"/>
                </a:lnTo>
                <a:lnTo>
                  <a:pt x="366645" y="242061"/>
                </a:lnTo>
                <a:lnTo>
                  <a:pt x="371344" y="240664"/>
                </a:lnTo>
                <a:lnTo>
                  <a:pt x="375027" y="236727"/>
                </a:lnTo>
                <a:lnTo>
                  <a:pt x="377948" y="230504"/>
                </a:lnTo>
                <a:lnTo>
                  <a:pt x="379218" y="227710"/>
                </a:lnTo>
                <a:lnTo>
                  <a:pt x="380615" y="223265"/>
                </a:lnTo>
                <a:lnTo>
                  <a:pt x="381631" y="219201"/>
                </a:lnTo>
                <a:lnTo>
                  <a:pt x="381885" y="217169"/>
                </a:lnTo>
                <a:lnTo>
                  <a:pt x="371979" y="212470"/>
                </a:lnTo>
                <a:lnTo>
                  <a:pt x="371725" y="215264"/>
                </a:lnTo>
                <a:lnTo>
                  <a:pt x="371090" y="218566"/>
                </a:lnTo>
                <a:lnTo>
                  <a:pt x="370074" y="221487"/>
                </a:lnTo>
                <a:lnTo>
                  <a:pt x="368550" y="224662"/>
                </a:lnTo>
                <a:lnTo>
                  <a:pt x="363978" y="227456"/>
                </a:lnTo>
                <a:lnTo>
                  <a:pt x="361565" y="228218"/>
                </a:lnTo>
                <a:lnTo>
                  <a:pt x="358898" y="227837"/>
                </a:lnTo>
                <a:lnTo>
                  <a:pt x="356104" y="226567"/>
                </a:lnTo>
                <a:lnTo>
                  <a:pt x="289175" y="195325"/>
                </a:lnTo>
                <a:close/>
              </a:path>
              <a:path w="460625" h="838242">
                <a:moveTo>
                  <a:pt x="221484" y="214883"/>
                </a:moveTo>
                <a:lnTo>
                  <a:pt x="215388" y="228091"/>
                </a:lnTo>
                <a:lnTo>
                  <a:pt x="230755" y="235330"/>
                </a:lnTo>
                <a:lnTo>
                  <a:pt x="236978" y="222122"/>
                </a:lnTo>
                <a:lnTo>
                  <a:pt x="221484" y="214883"/>
                </a:lnTo>
                <a:close/>
              </a:path>
              <a:path w="460625" h="838242">
                <a:moveTo>
                  <a:pt x="301748" y="139699"/>
                </a:moveTo>
                <a:lnTo>
                  <a:pt x="295652" y="152907"/>
                </a:lnTo>
                <a:lnTo>
                  <a:pt x="391156" y="197357"/>
                </a:lnTo>
                <a:lnTo>
                  <a:pt x="397252" y="184149"/>
                </a:lnTo>
                <a:lnTo>
                  <a:pt x="301748" y="139699"/>
                </a:lnTo>
                <a:close/>
              </a:path>
              <a:path w="460625" h="838242">
                <a:moveTo>
                  <a:pt x="264664" y="122427"/>
                </a:moveTo>
                <a:lnTo>
                  <a:pt x="258441" y="135635"/>
                </a:lnTo>
                <a:lnTo>
                  <a:pt x="273935" y="142747"/>
                </a:lnTo>
                <a:lnTo>
                  <a:pt x="280031" y="129539"/>
                </a:lnTo>
                <a:lnTo>
                  <a:pt x="264664" y="122427"/>
                </a:lnTo>
                <a:close/>
              </a:path>
              <a:path w="460625" h="838242">
                <a:moveTo>
                  <a:pt x="335600" y="108836"/>
                </a:moveTo>
                <a:lnTo>
                  <a:pt x="335276" y="108330"/>
                </a:lnTo>
                <a:lnTo>
                  <a:pt x="332101" y="103504"/>
                </a:lnTo>
                <a:lnTo>
                  <a:pt x="331847" y="98678"/>
                </a:lnTo>
                <a:lnTo>
                  <a:pt x="333766" y="76391"/>
                </a:lnTo>
                <a:lnTo>
                  <a:pt x="324725" y="85986"/>
                </a:lnTo>
                <a:lnTo>
                  <a:pt x="323211" y="88772"/>
                </a:lnTo>
                <a:lnTo>
                  <a:pt x="320049" y="101076"/>
                </a:lnTo>
                <a:lnTo>
                  <a:pt x="322662" y="112602"/>
                </a:lnTo>
                <a:lnTo>
                  <a:pt x="324862" y="116331"/>
                </a:lnTo>
                <a:lnTo>
                  <a:pt x="331538" y="123909"/>
                </a:lnTo>
                <a:lnTo>
                  <a:pt x="341312" y="131350"/>
                </a:lnTo>
                <a:lnTo>
                  <a:pt x="335600" y="108836"/>
                </a:lnTo>
                <a:close/>
              </a:path>
              <a:path w="460625" h="838242">
                <a:moveTo>
                  <a:pt x="372868" y="131317"/>
                </a:moveTo>
                <a:lnTo>
                  <a:pt x="367534" y="128904"/>
                </a:lnTo>
                <a:lnTo>
                  <a:pt x="388616" y="83692"/>
                </a:lnTo>
                <a:lnTo>
                  <a:pt x="382393" y="80771"/>
                </a:lnTo>
                <a:lnTo>
                  <a:pt x="369003" y="75404"/>
                </a:lnTo>
                <a:lnTo>
                  <a:pt x="356791" y="72618"/>
                </a:lnTo>
                <a:lnTo>
                  <a:pt x="346071" y="72389"/>
                </a:lnTo>
                <a:lnTo>
                  <a:pt x="333766" y="76391"/>
                </a:lnTo>
                <a:lnTo>
                  <a:pt x="331847" y="98678"/>
                </a:lnTo>
                <a:lnTo>
                  <a:pt x="334260" y="93852"/>
                </a:lnTo>
                <a:lnTo>
                  <a:pt x="336927" y="88010"/>
                </a:lnTo>
                <a:lnTo>
                  <a:pt x="341245" y="84962"/>
                </a:lnTo>
                <a:lnTo>
                  <a:pt x="347214" y="84835"/>
                </a:lnTo>
                <a:lnTo>
                  <a:pt x="353056" y="84708"/>
                </a:lnTo>
                <a:lnTo>
                  <a:pt x="361184" y="87121"/>
                </a:lnTo>
                <a:lnTo>
                  <a:pt x="371471" y="91820"/>
                </a:lnTo>
                <a:lnTo>
                  <a:pt x="356612" y="123697"/>
                </a:lnTo>
                <a:lnTo>
                  <a:pt x="343262" y="116132"/>
                </a:lnTo>
                <a:lnTo>
                  <a:pt x="335600" y="108836"/>
                </a:lnTo>
                <a:lnTo>
                  <a:pt x="341312" y="131350"/>
                </a:lnTo>
                <a:lnTo>
                  <a:pt x="354203" y="138654"/>
                </a:lnTo>
                <a:lnTo>
                  <a:pt x="359279" y="141096"/>
                </a:lnTo>
                <a:lnTo>
                  <a:pt x="373599" y="147030"/>
                </a:lnTo>
                <a:lnTo>
                  <a:pt x="386097" y="150607"/>
                </a:lnTo>
                <a:lnTo>
                  <a:pt x="396753" y="151807"/>
                </a:lnTo>
                <a:lnTo>
                  <a:pt x="400300" y="151637"/>
                </a:lnTo>
                <a:lnTo>
                  <a:pt x="412527" y="147308"/>
                </a:lnTo>
                <a:lnTo>
                  <a:pt x="421221" y="137369"/>
                </a:lnTo>
                <a:lnTo>
                  <a:pt x="422398" y="135000"/>
                </a:lnTo>
                <a:lnTo>
                  <a:pt x="425653" y="122377"/>
                </a:lnTo>
                <a:lnTo>
                  <a:pt x="423967" y="110578"/>
                </a:lnTo>
                <a:lnTo>
                  <a:pt x="423795" y="110108"/>
                </a:lnTo>
                <a:lnTo>
                  <a:pt x="420874" y="102488"/>
                </a:lnTo>
                <a:lnTo>
                  <a:pt x="415921" y="96392"/>
                </a:lnTo>
                <a:lnTo>
                  <a:pt x="409063" y="91820"/>
                </a:lnTo>
                <a:lnTo>
                  <a:pt x="401697" y="103631"/>
                </a:lnTo>
                <a:lnTo>
                  <a:pt x="405888" y="106552"/>
                </a:lnTo>
                <a:lnTo>
                  <a:pt x="409317" y="109981"/>
                </a:lnTo>
                <a:lnTo>
                  <a:pt x="411730" y="114172"/>
                </a:lnTo>
                <a:lnTo>
                  <a:pt x="414270" y="118363"/>
                </a:lnTo>
                <a:lnTo>
                  <a:pt x="414397" y="122935"/>
                </a:lnTo>
                <a:lnTo>
                  <a:pt x="412365" y="128015"/>
                </a:lnTo>
                <a:lnTo>
                  <a:pt x="409571" y="134365"/>
                </a:lnTo>
                <a:lnTo>
                  <a:pt x="405253" y="137794"/>
                </a:lnTo>
                <a:lnTo>
                  <a:pt x="399157" y="138429"/>
                </a:lnTo>
                <a:lnTo>
                  <a:pt x="389172" y="137485"/>
                </a:lnTo>
                <a:lnTo>
                  <a:pt x="375657" y="132600"/>
                </a:lnTo>
                <a:lnTo>
                  <a:pt x="372868" y="131317"/>
                </a:lnTo>
                <a:close/>
              </a:path>
              <a:path w="460625" h="838242">
                <a:moveTo>
                  <a:pt x="442972" y="61848"/>
                </a:moveTo>
                <a:lnTo>
                  <a:pt x="439416" y="64769"/>
                </a:lnTo>
                <a:lnTo>
                  <a:pt x="434844" y="66039"/>
                </a:lnTo>
                <a:lnTo>
                  <a:pt x="430145" y="67182"/>
                </a:lnTo>
                <a:lnTo>
                  <a:pt x="425319" y="67436"/>
                </a:lnTo>
                <a:lnTo>
                  <a:pt x="420366" y="66674"/>
                </a:lnTo>
                <a:lnTo>
                  <a:pt x="417191" y="80009"/>
                </a:lnTo>
                <a:lnTo>
                  <a:pt x="426335" y="81533"/>
                </a:lnTo>
                <a:lnTo>
                  <a:pt x="434209" y="80898"/>
                </a:lnTo>
                <a:lnTo>
                  <a:pt x="440813" y="78231"/>
                </a:lnTo>
                <a:lnTo>
                  <a:pt x="447417" y="75437"/>
                </a:lnTo>
                <a:lnTo>
                  <a:pt x="452751" y="69849"/>
                </a:lnTo>
                <a:lnTo>
                  <a:pt x="456815" y="61340"/>
                </a:lnTo>
                <a:lnTo>
                  <a:pt x="460244" y="53593"/>
                </a:lnTo>
                <a:lnTo>
                  <a:pt x="460625" y="46227"/>
                </a:lnTo>
                <a:lnTo>
                  <a:pt x="457958" y="39115"/>
                </a:lnTo>
                <a:lnTo>
                  <a:pt x="455291" y="32003"/>
                </a:lnTo>
                <a:lnTo>
                  <a:pt x="450084" y="26669"/>
                </a:lnTo>
                <a:lnTo>
                  <a:pt x="442464" y="22986"/>
                </a:lnTo>
                <a:lnTo>
                  <a:pt x="435098" y="19684"/>
                </a:lnTo>
                <a:lnTo>
                  <a:pt x="428240" y="19049"/>
                </a:lnTo>
                <a:lnTo>
                  <a:pt x="421890" y="20954"/>
                </a:lnTo>
                <a:lnTo>
                  <a:pt x="415540" y="22859"/>
                </a:lnTo>
                <a:lnTo>
                  <a:pt x="409571" y="25780"/>
                </a:lnTo>
                <a:lnTo>
                  <a:pt x="404110" y="29590"/>
                </a:lnTo>
                <a:lnTo>
                  <a:pt x="398522" y="33400"/>
                </a:lnTo>
                <a:lnTo>
                  <a:pt x="393188" y="36575"/>
                </a:lnTo>
                <a:lnTo>
                  <a:pt x="388108" y="39115"/>
                </a:lnTo>
                <a:lnTo>
                  <a:pt x="383155" y="41655"/>
                </a:lnTo>
                <a:lnTo>
                  <a:pt x="378202" y="41909"/>
                </a:lnTo>
                <a:lnTo>
                  <a:pt x="373376" y="39877"/>
                </a:lnTo>
                <a:lnTo>
                  <a:pt x="370074" y="38226"/>
                </a:lnTo>
                <a:lnTo>
                  <a:pt x="367788" y="36067"/>
                </a:lnTo>
                <a:lnTo>
                  <a:pt x="366645" y="33146"/>
                </a:lnTo>
                <a:lnTo>
                  <a:pt x="365375" y="30225"/>
                </a:lnTo>
                <a:lnTo>
                  <a:pt x="365502" y="27050"/>
                </a:lnTo>
                <a:lnTo>
                  <a:pt x="366899" y="23875"/>
                </a:lnTo>
                <a:lnTo>
                  <a:pt x="369439" y="18668"/>
                </a:lnTo>
                <a:lnTo>
                  <a:pt x="372741" y="15620"/>
                </a:lnTo>
                <a:lnTo>
                  <a:pt x="376678" y="14604"/>
                </a:lnTo>
                <a:lnTo>
                  <a:pt x="380615" y="13461"/>
                </a:lnTo>
                <a:lnTo>
                  <a:pt x="384933" y="13461"/>
                </a:lnTo>
                <a:lnTo>
                  <a:pt x="389632" y="14350"/>
                </a:lnTo>
                <a:lnTo>
                  <a:pt x="391537" y="1777"/>
                </a:lnTo>
                <a:lnTo>
                  <a:pt x="383536" y="0"/>
                </a:lnTo>
                <a:lnTo>
                  <a:pt x="376551" y="380"/>
                </a:lnTo>
                <a:lnTo>
                  <a:pt x="370582" y="2920"/>
                </a:lnTo>
                <a:lnTo>
                  <a:pt x="364613" y="5587"/>
                </a:lnTo>
                <a:lnTo>
                  <a:pt x="359787" y="10540"/>
                </a:lnTo>
                <a:lnTo>
                  <a:pt x="356358" y="17779"/>
                </a:lnTo>
                <a:lnTo>
                  <a:pt x="353056" y="25272"/>
                </a:lnTo>
                <a:lnTo>
                  <a:pt x="352548" y="32257"/>
                </a:lnTo>
                <a:lnTo>
                  <a:pt x="354834" y="38861"/>
                </a:lnTo>
                <a:lnTo>
                  <a:pt x="357247" y="45465"/>
                </a:lnTo>
                <a:lnTo>
                  <a:pt x="361565" y="50291"/>
                </a:lnTo>
                <a:lnTo>
                  <a:pt x="367915" y="53466"/>
                </a:lnTo>
                <a:lnTo>
                  <a:pt x="374900" y="56387"/>
                </a:lnTo>
                <a:lnTo>
                  <a:pt x="381377" y="56895"/>
                </a:lnTo>
                <a:lnTo>
                  <a:pt x="387473" y="54863"/>
                </a:lnTo>
                <a:lnTo>
                  <a:pt x="393569" y="52831"/>
                </a:lnTo>
                <a:lnTo>
                  <a:pt x="399411" y="49910"/>
                </a:lnTo>
                <a:lnTo>
                  <a:pt x="404872" y="46100"/>
                </a:lnTo>
                <a:lnTo>
                  <a:pt x="410333" y="42163"/>
                </a:lnTo>
                <a:lnTo>
                  <a:pt x="415794" y="39115"/>
                </a:lnTo>
                <a:lnTo>
                  <a:pt x="421128" y="36702"/>
                </a:lnTo>
                <a:lnTo>
                  <a:pt x="426462" y="34289"/>
                </a:lnTo>
                <a:lnTo>
                  <a:pt x="431796" y="34289"/>
                </a:lnTo>
                <a:lnTo>
                  <a:pt x="437257" y="36575"/>
                </a:lnTo>
                <a:lnTo>
                  <a:pt x="441321" y="38607"/>
                </a:lnTo>
                <a:lnTo>
                  <a:pt x="443988" y="41528"/>
                </a:lnTo>
                <a:lnTo>
                  <a:pt x="445512" y="45592"/>
                </a:lnTo>
                <a:lnTo>
                  <a:pt x="447036" y="49529"/>
                </a:lnTo>
                <a:lnTo>
                  <a:pt x="447036" y="53339"/>
                </a:lnTo>
                <a:lnTo>
                  <a:pt x="445385" y="57149"/>
                </a:lnTo>
                <a:lnTo>
                  <a:pt x="442972" y="61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8909" y="3234690"/>
            <a:ext cx="626618" cy="626745"/>
          </a:xfrm>
          <a:custGeom>
            <a:avLst/>
            <a:gdLst/>
            <a:ahLst/>
            <a:cxnLst/>
            <a:rect l="l" t="t" r="r" b="b"/>
            <a:pathLst>
              <a:path w="626618" h="626745">
                <a:moveTo>
                  <a:pt x="0" y="313309"/>
                </a:moveTo>
                <a:lnTo>
                  <a:pt x="1038" y="339014"/>
                </a:lnTo>
                <a:lnTo>
                  <a:pt x="4098" y="364148"/>
                </a:lnTo>
                <a:lnTo>
                  <a:pt x="9101" y="388629"/>
                </a:lnTo>
                <a:lnTo>
                  <a:pt x="15966" y="412377"/>
                </a:lnTo>
                <a:lnTo>
                  <a:pt x="24612" y="435310"/>
                </a:lnTo>
                <a:lnTo>
                  <a:pt x="34958" y="457348"/>
                </a:lnTo>
                <a:lnTo>
                  <a:pt x="46925" y="478411"/>
                </a:lnTo>
                <a:lnTo>
                  <a:pt x="60431" y="498418"/>
                </a:lnTo>
                <a:lnTo>
                  <a:pt x="75397" y="517287"/>
                </a:lnTo>
                <a:lnTo>
                  <a:pt x="91741" y="534939"/>
                </a:lnTo>
                <a:lnTo>
                  <a:pt x="109384" y="551293"/>
                </a:lnTo>
                <a:lnTo>
                  <a:pt x="128244" y="566268"/>
                </a:lnTo>
                <a:lnTo>
                  <a:pt x="148242" y="579783"/>
                </a:lnTo>
                <a:lnTo>
                  <a:pt x="169296" y="591758"/>
                </a:lnTo>
                <a:lnTo>
                  <a:pt x="191327" y="602112"/>
                </a:lnTo>
                <a:lnTo>
                  <a:pt x="214254" y="610765"/>
                </a:lnTo>
                <a:lnTo>
                  <a:pt x="237996" y="617635"/>
                </a:lnTo>
                <a:lnTo>
                  <a:pt x="262472" y="622642"/>
                </a:lnTo>
                <a:lnTo>
                  <a:pt x="287603" y="625705"/>
                </a:lnTo>
                <a:lnTo>
                  <a:pt x="313309" y="626745"/>
                </a:lnTo>
                <a:lnTo>
                  <a:pt x="339014" y="625705"/>
                </a:lnTo>
                <a:lnTo>
                  <a:pt x="364145" y="622642"/>
                </a:lnTo>
                <a:lnTo>
                  <a:pt x="388621" y="617635"/>
                </a:lnTo>
                <a:lnTo>
                  <a:pt x="412363" y="610765"/>
                </a:lnTo>
                <a:lnTo>
                  <a:pt x="435290" y="602112"/>
                </a:lnTo>
                <a:lnTo>
                  <a:pt x="457321" y="591758"/>
                </a:lnTo>
                <a:lnTo>
                  <a:pt x="478375" y="579783"/>
                </a:lnTo>
                <a:lnTo>
                  <a:pt x="498373" y="566268"/>
                </a:lnTo>
                <a:lnTo>
                  <a:pt x="517233" y="551293"/>
                </a:lnTo>
                <a:lnTo>
                  <a:pt x="534876" y="534939"/>
                </a:lnTo>
                <a:lnTo>
                  <a:pt x="551220" y="517287"/>
                </a:lnTo>
                <a:lnTo>
                  <a:pt x="566186" y="498418"/>
                </a:lnTo>
                <a:lnTo>
                  <a:pt x="579692" y="478411"/>
                </a:lnTo>
                <a:lnTo>
                  <a:pt x="591659" y="457348"/>
                </a:lnTo>
                <a:lnTo>
                  <a:pt x="602005" y="435310"/>
                </a:lnTo>
                <a:lnTo>
                  <a:pt x="610651" y="412377"/>
                </a:lnTo>
                <a:lnTo>
                  <a:pt x="617516" y="388629"/>
                </a:lnTo>
                <a:lnTo>
                  <a:pt x="622519" y="364148"/>
                </a:lnTo>
                <a:lnTo>
                  <a:pt x="625579" y="339014"/>
                </a:lnTo>
                <a:lnTo>
                  <a:pt x="626618" y="313309"/>
                </a:lnTo>
                <a:lnTo>
                  <a:pt x="625579" y="287621"/>
                </a:lnTo>
                <a:lnTo>
                  <a:pt x="622519" y="262503"/>
                </a:lnTo>
                <a:lnTo>
                  <a:pt x="617516" y="238037"/>
                </a:lnTo>
                <a:lnTo>
                  <a:pt x="610651" y="214302"/>
                </a:lnTo>
                <a:lnTo>
                  <a:pt x="602005" y="191381"/>
                </a:lnTo>
                <a:lnTo>
                  <a:pt x="591659" y="169352"/>
                </a:lnTo>
                <a:lnTo>
                  <a:pt x="579692" y="148298"/>
                </a:lnTo>
                <a:lnTo>
                  <a:pt x="566186" y="128299"/>
                </a:lnTo>
                <a:lnTo>
                  <a:pt x="551220" y="109436"/>
                </a:lnTo>
                <a:lnTo>
                  <a:pt x="534876" y="91789"/>
                </a:lnTo>
                <a:lnTo>
                  <a:pt x="517233" y="75439"/>
                </a:lnTo>
                <a:lnTo>
                  <a:pt x="498373" y="60468"/>
                </a:lnTo>
                <a:lnTo>
                  <a:pt x="478375" y="46955"/>
                </a:lnTo>
                <a:lnTo>
                  <a:pt x="457321" y="34982"/>
                </a:lnTo>
                <a:lnTo>
                  <a:pt x="435290" y="24630"/>
                </a:lnTo>
                <a:lnTo>
                  <a:pt x="412363" y="15978"/>
                </a:lnTo>
                <a:lnTo>
                  <a:pt x="388621" y="9109"/>
                </a:lnTo>
                <a:lnTo>
                  <a:pt x="364145" y="4102"/>
                </a:lnTo>
                <a:lnTo>
                  <a:pt x="339014" y="1039"/>
                </a:lnTo>
                <a:lnTo>
                  <a:pt x="313309" y="0"/>
                </a:lnTo>
                <a:lnTo>
                  <a:pt x="287603" y="1039"/>
                </a:lnTo>
                <a:lnTo>
                  <a:pt x="262472" y="4102"/>
                </a:lnTo>
                <a:lnTo>
                  <a:pt x="237996" y="9109"/>
                </a:lnTo>
                <a:lnTo>
                  <a:pt x="214254" y="15978"/>
                </a:lnTo>
                <a:lnTo>
                  <a:pt x="191327" y="24630"/>
                </a:lnTo>
                <a:lnTo>
                  <a:pt x="169296" y="34982"/>
                </a:lnTo>
                <a:lnTo>
                  <a:pt x="148242" y="46955"/>
                </a:lnTo>
                <a:lnTo>
                  <a:pt x="128244" y="60468"/>
                </a:lnTo>
                <a:lnTo>
                  <a:pt x="109384" y="75439"/>
                </a:lnTo>
                <a:lnTo>
                  <a:pt x="91741" y="91789"/>
                </a:lnTo>
                <a:lnTo>
                  <a:pt x="75397" y="109436"/>
                </a:lnTo>
                <a:lnTo>
                  <a:pt x="60431" y="128299"/>
                </a:lnTo>
                <a:lnTo>
                  <a:pt x="46925" y="148298"/>
                </a:lnTo>
                <a:lnTo>
                  <a:pt x="34958" y="169352"/>
                </a:lnTo>
                <a:lnTo>
                  <a:pt x="24612" y="191381"/>
                </a:lnTo>
                <a:lnTo>
                  <a:pt x="15966" y="214302"/>
                </a:lnTo>
                <a:lnTo>
                  <a:pt x="9101" y="238037"/>
                </a:lnTo>
                <a:lnTo>
                  <a:pt x="4098" y="262503"/>
                </a:lnTo>
                <a:lnTo>
                  <a:pt x="1038" y="287621"/>
                </a:lnTo>
                <a:lnTo>
                  <a:pt x="0" y="3133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5186" y="3869563"/>
            <a:ext cx="528099" cy="896676"/>
          </a:xfrm>
          <a:custGeom>
            <a:avLst/>
            <a:gdLst/>
            <a:ahLst/>
            <a:cxnLst/>
            <a:rect l="l" t="t" r="r" b="b"/>
            <a:pathLst>
              <a:path w="528099" h="896676">
                <a:moveTo>
                  <a:pt x="455532" y="160989"/>
                </a:moveTo>
                <a:lnTo>
                  <a:pt x="459138" y="160781"/>
                </a:lnTo>
                <a:lnTo>
                  <a:pt x="471395" y="156539"/>
                </a:lnTo>
                <a:lnTo>
                  <a:pt x="480098" y="146569"/>
                </a:lnTo>
                <a:lnTo>
                  <a:pt x="484499" y="131985"/>
                </a:lnTo>
                <a:lnTo>
                  <a:pt x="481972" y="120446"/>
                </a:lnTo>
                <a:lnTo>
                  <a:pt x="479712" y="116586"/>
                </a:lnTo>
                <a:lnTo>
                  <a:pt x="472997" y="109022"/>
                </a:lnTo>
                <a:lnTo>
                  <a:pt x="463167" y="101624"/>
                </a:lnTo>
                <a:lnTo>
                  <a:pt x="450264" y="94349"/>
                </a:lnTo>
                <a:lnTo>
                  <a:pt x="445295" y="91948"/>
                </a:lnTo>
                <a:lnTo>
                  <a:pt x="430975" y="85958"/>
                </a:lnTo>
                <a:lnTo>
                  <a:pt x="418477" y="82400"/>
                </a:lnTo>
                <a:lnTo>
                  <a:pt x="407821" y="81233"/>
                </a:lnTo>
                <a:lnTo>
                  <a:pt x="404274" y="81406"/>
                </a:lnTo>
                <a:lnTo>
                  <a:pt x="391978" y="85659"/>
                </a:lnTo>
                <a:lnTo>
                  <a:pt x="383277" y="95579"/>
                </a:lnTo>
                <a:lnTo>
                  <a:pt x="382049" y="98043"/>
                </a:lnTo>
                <a:lnTo>
                  <a:pt x="378877" y="110365"/>
                </a:lnTo>
                <a:lnTo>
                  <a:pt x="381439" y="121908"/>
                </a:lnTo>
                <a:lnTo>
                  <a:pt x="383573" y="125603"/>
                </a:lnTo>
                <a:lnTo>
                  <a:pt x="390313" y="133162"/>
                </a:lnTo>
                <a:lnTo>
                  <a:pt x="400088" y="140585"/>
                </a:lnTo>
                <a:lnTo>
                  <a:pt x="392844" y="116967"/>
                </a:lnTo>
                <a:lnTo>
                  <a:pt x="390812" y="110362"/>
                </a:lnTo>
                <a:lnTo>
                  <a:pt x="391193" y="106806"/>
                </a:lnTo>
                <a:lnTo>
                  <a:pt x="393098" y="103124"/>
                </a:lnTo>
                <a:lnTo>
                  <a:pt x="394749" y="99313"/>
                </a:lnTo>
                <a:lnTo>
                  <a:pt x="397162" y="96774"/>
                </a:lnTo>
                <a:lnTo>
                  <a:pt x="400337" y="95376"/>
                </a:lnTo>
                <a:lnTo>
                  <a:pt x="403512" y="93980"/>
                </a:lnTo>
                <a:lnTo>
                  <a:pt x="408211" y="94106"/>
                </a:lnTo>
                <a:lnTo>
                  <a:pt x="414307" y="95631"/>
                </a:lnTo>
                <a:lnTo>
                  <a:pt x="424545" y="98858"/>
                </a:lnTo>
                <a:lnTo>
                  <a:pt x="437749" y="104530"/>
                </a:lnTo>
                <a:lnTo>
                  <a:pt x="452249" y="111694"/>
                </a:lnTo>
                <a:lnTo>
                  <a:pt x="461704" y="117457"/>
                </a:lnTo>
                <a:lnTo>
                  <a:pt x="467520" y="121666"/>
                </a:lnTo>
                <a:lnTo>
                  <a:pt x="470568" y="125222"/>
                </a:lnTo>
                <a:lnTo>
                  <a:pt x="471584" y="128650"/>
                </a:lnTo>
                <a:lnTo>
                  <a:pt x="472473" y="131953"/>
                </a:lnTo>
                <a:lnTo>
                  <a:pt x="472092" y="135381"/>
                </a:lnTo>
                <a:lnTo>
                  <a:pt x="470314" y="139064"/>
                </a:lnTo>
                <a:lnTo>
                  <a:pt x="468663" y="142875"/>
                </a:lnTo>
                <a:lnTo>
                  <a:pt x="466250" y="145414"/>
                </a:lnTo>
                <a:lnTo>
                  <a:pt x="463075" y="146812"/>
                </a:lnTo>
                <a:lnTo>
                  <a:pt x="459773" y="148209"/>
                </a:lnTo>
                <a:lnTo>
                  <a:pt x="455201" y="148209"/>
                </a:lnTo>
                <a:lnTo>
                  <a:pt x="448978" y="146685"/>
                </a:lnTo>
                <a:lnTo>
                  <a:pt x="438741" y="143361"/>
                </a:lnTo>
                <a:lnTo>
                  <a:pt x="425536" y="137769"/>
                </a:lnTo>
                <a:lnTo>
                  <a:pt x="432403" y="156293"/>
                </a:lnTo>
                <a:lnTo>
                  <a:pt x="444861" y="159847"/>
                </a:lnTo>
                <a:lnTo>
                  <a:pt x="455532" y="160989"/>
                </a:lnTo>
                <a:close/>
              </a:path>
              <a:path w="528099" h="896676">
                <a:moveTo>
                  <a:pt x="424213" y="137160"/>
                </a:moveTo>
                <a:lnTo>
                  <a:pt x="411124" y="130547"/>
                </a:lnTo>
                <a:lnTo>
                  <a:pt x="401680" y="124727"/>
                </a:lnTo>
                <a:lnTo>
                  <a:pt x="400972" y="124206"/>
                </a:lnTo>
                <a:lnTo>
                  <a:pt x="395892" y="120523"/>
                </a:lnTo>
                <a:lnTo>
                  <a:pt x="392844" y="116967"/>
                </a:lnTo>
                <a:lnTo>
                  <a:pt x="400088" y="140585"/>
                </a:lnTo>
                <a:lnTo>
                  <a:pt x="412936" y="147872"/>
                </a:lnTo>
                <a:lnTo>
                  <a:pt x="418117" y="150368"/>
                </a:lnTo>
                <a:lnTo>
                  <a:pt x="432403" y="156293"/>
                </a:lnTo>
                <a:lnTo>
                  <a:pt x="425536" y="137769"/>
                </a:lnTo>
                <a:lnTo>
                  <a:pt x="424213" y="137160"/>
                </a:lnTo>
                <a:close/>
              </a:path>
              <a:path w="528099" h="896676">
                <a:moveTo>
                  <a:pt x="428912" y="29082"/>
                </a:moveTo>
                <a:lnTo>
                  <a:pt x="429293" y="25526"/>
                </a:lnTo>
                <a:lnTo>
                  <a:pt x="430817" y="22351"/>
                </a:lnTo>
                <a:lnTo>
                  <a:pt x="432468" y="18668"/>
                </a:lnTo>
                <a:lnTo>
                  <a:pt x="434881" y="16637"/>
                </a:lnTo>
                <a:lnTo>
                  <a:pt x="438183" y="16129"/>
                </a:lnTo>
                <a:lnTo>
                  <a:pt x="441612" y="15620"/>
                </a:lnTo>
                <a:lnTo>
                  <a:pt x="445930" y="16637"/>
                </a:lnTo>
                <a:lnTo>
                  <a:pt x="451518" y="19176"/>
                </a:lnTo>
                <a:lnTo>
                  <a:pt x="522003" y="52069"/>
                </a:lnTo>
                <a:lnTo>
                  <a:pt x="528099" y="38862"/>
                </a:lnTo>
                <a:lnTo>
                  <a:pt x="455836" y="5080"/>
                </a:lnTo>
                <a:lnTo>
                  <a:pt x="446946" y="1143"/>
                </a:lnTo>
                <a:lnTo>
                  <a:pt x="439834" y="0"/>
                </a:lnTo>
                <a:lnTo>
                  <a:pt x="434119" y="1778"/>
                </a:lnTo>
                <a:lnTo>
                  <a:pt x="428404" y="3556"/>
                </a:lnTo>
                <a:lnTo>
                  <a:pt x="424086" y="7747"/>
                </a:lnTo>
                <a:lnTo>
                  <a:pt x="421038" y="14478"/>
                </a:lnTo>
                <a:lnTo>
                  <a:pt x="419260" y="21970"/>
                </a:lnTo>
                <a:lnTo>
                  <a:pt x="419768" y="27050"/>
                </a:lnTo>
                <a:lnTo>
                  <a:pt x="420276" y="32131"/>
                </a:lnTo>
                <a:lnTo>
                  <a:pt x="421419" y="37084"/>
                </a:lnTo>
                <a:lnTo>
                  <a:pt x="423197" y="41782"/>
                </a:lnTo>
                <a:lnTo>
                  <a:pt x="412783" y="36956"/>
                </a:lnTo>
                <a:lnTo>
                  <a:pt x="406941" y="49403"/>
                </a:lnTo>
                <a:lnTo>
                  <a:pt x="502445" y="93980"/>
                </a:lnTo>
                <a:lnTo>
                  <a:pt x="508668" y="80772"/>
                </a:lnTo>
                <a:lnTo>
                  <a:pt x="433992" y="45974"/>
                </a:lnTo>
                <a:lnTo>
                  <a:pt x="431706" y="41275"/>
                </a:lnTo>
                <a:lnTo>
                  <a:pt x="430182" y="37084"/>
                </a:lnTo>
                <a:lnTo>
                  <a:pt x="429547" y="33019"/>
                </a:lnTo>
                <a:lnTo>
                  <a:pt x="428912" y="29082"/>
                </a:lnTo>
                <a:close/>
              </a:path>
              <a:path w="528099" h="896676">
                <a:moveTo>
                  <a:pt x="3716" y="812419"/>
                </a:moveTo>
                <a:lnTo>
                  <a:pt x="0" y="825121"/>
                </a:lnTo>
                <a:lnTo>
                  <a:pt x="554" y="836974"/>
                </a:lnTo>
                <a:lnTo>
                  <a:pt x="1303" y="839597"/>
                </a:lnTo>
                <a:lnTo>
                  <a:pt x="7627" y="850136"/>
                </a:lnTo>
                <a:lnTo>
                  <a:pt x="18479" y="858150"/>
                </a:lnTo>
                <a:lnTo>
                  <a:pt x="19718" y="858774"/>
                </a:lnTo>
                <a:lnTo>
                  <a:pt x="32311" y="862290"/>
                </a:lnTo>
                <a:lnTo>
                  <a:pt x="44339" y="861733"/>
                </a:lnTo>
                <a:lnTo>
                  <a:pt x="46515" y="861187"/>
                </a:lnTo>
                <a:lnTo>
                  <a:pt x="58310" y="856777"/>
                </a:lnTo>
                <a:lnTo>
                  <a:pt x="69676" y="850812"/>
                </a:lnTo>
                <a:lnTo>
                  <a:pt x="70772" y="850138"/>
                </a:lnTo>
                <a:lnTo>
                  <a:pt x="82202" y="843693"/>
                </a:lnTo>
                <a:lnTo>
                  <a:pt x="93443" y="838654"/>
                </a:lnTo>
                <a:lnTo>
                  <a:pt x="93632" y="838581"/>
                </a:lnTo>
                <a:lnTo>
                  <a:pt x="100998" y="835660"/>
                </a:lnTo>
                <a:lnTo>
                  <a:pt x="108491" y="835660"/>
                </a:lnTo>
                <a:lnTo>
                  <a:pt x="115984" y="838835"/>
                </a:lnTo>
                <a:lnTo>
                  <a:pt x="123096" y="842263"/>
                </a:lnTo>
                <a:lnTo>
                  <a:pt x="127668" y="846582"/>
                </a:lnTo>
                <a:lnTo>
                  <a:pt x="129700" y="851788"/>
                </a:lnTo>
                <a:lnTo>
                  <a:pt x="131859" y="856995"/>
                </a:lnTo>
                <a:lnTo>
                  <a:pt x="131478" y="862711"/>
                </a:lnTo>
                <a:lnTo>
                  <a:pt x="128684" y="868680"/>
                </a:lnTo>
                <a:lnTo>
                  <a:pt x="125255" y="875792"/>
                </a:lnTo>
                <a:lnTo>
                  <a:pt x="120556" y="880110"/>
                </a:lnTo>
                <a:lnTo>
                  <a:pt x="114333" y="881634"/>
                </a:lnTo>
                <a:lnTo>
                  <a:pt x="108237" y="883285"/>
                </a:lnTo>
                <a:lnTo>
                  <a:pt x="101125" y="882269"/>
                </a:lnTo>
                <a:lnTo>
                  <a:pt x="93124" y="878839"/>
                </a:lnTo>
                <a:lnTo>
                  <a:pt x="87028" y="891920"/>
                </a:lnTo>
                <a:lnTo>
                  <a:pt x="99969" y="896081"/>
                </a:lnTo>
                <a:lnTo>
                  <a:pt x="111978" y="896676"/>
                </a:lnTo>
                <a:lnTo>
                  <a:pt x="118270" y="895476"/>
                </a:lnTo>
                <a:lnTo>
                  <a:pt x="129343" y="889828"/>
                </a:lnTo>
                <a:lnTo>
                  <a:pt x="137918" y="879834"/>
                </a:lnTo>
                <a:lnTo>
                  <a:pt x="140114" y="875792"/>
                </a:lnTo>
                <a:lnTo>
                  <a:pt x="144274" y="862835"/>
                </a:lnTo>
                <a:lnTo>
                  <a:pt x="144193" y="851051"/>
                </a:lnTo>
                <a:lnTo>
                  <a:pt x="142908" y="846455"/>
                </a:lnTo>
                <a:lnTo>
                  <a:pt x="136569" y="836249"/>
                </a:lnTo>
                <a:lnTo>
                  <a:pt x="125975" y="828070"/>
                </a:lnTo>
                <a:lnTo>
                  <a:pt x="122207" y="826135"/>
                </a:lnTo>
                <a:lnTo>
                  <a:pt x="109263" y="822183"/>
                </a:lnTo>
                <a:lnTo>
                  <a:pt x="97343" y="821879"/>
                </a:lnTo>
                <a:lnTo>
                  <a:pt x="93124" y="822706"/>
                </a:lnTo>
                <a:lnTo>
                  <a:pt x="81066" y="826851"/>
                </a:lnTo>
                <a:lnTo>
                  <a:pt x="69766" y="832704"/>
                </a:lnTo>
                <a:lnTo>
                  <a:pt x="68486" y="833501"/>
                </a:lnTo>
                <a:lnTo>
                  <a:pt x="60866" y="838454"/>
                </a:lnTo>
                <a:lnTo>
                  <a:pt x="53500" y="842391"/>
                </a:lnTo>
                <a:lnTo>
                  <a:pt x="46261" y="845438"/>
                </a:lnTo>
                <a:lnTo>
                  <a:pt x="39149" y="848487"/>
                </a:lnTo>
                <a:lnTo>
                  <a:pt x="31783" y="848487"/>
                </a:lnTo>
                <a:lnTo>
                  <a:pt x="24417" y="845312"/>
                </a:lnTo>
                <a:lnTo>
                  <a:pt x="19210" y="842899"/>
                </a:lnTo>
                <a:lnTo>
                  <a:pt x="15908" y="839343"/>
                </a:lnTo>
                <a:lnTo>
                  <a:pt x="14130" y="834517"/>
                </a:lnTo>
                <a:lnTo>
                  <a:pt x="12479" y="829818"/>
                </a:lnTo>
                <a:lnTo>
                  <a:pt x="12860" y="824611"/>
                </a:lnTo>
                <a:lnTo>
                  <a:pt x="15400" y="819023"/>
                </a:lnTo>
                <a:lnTo>
                  <a:pt x="18702" y="812292"/>
                </a:lnTo>
                <a:lnTo>
                  <a:pt x="23401" y="808355"/>
                </a:lnTo>
                <a:lnTo>
                  <a:pt x="29243" y="807212"/>
                </a:lnTo>
                <a:lnTo>
                  <a:pt x="35085" y="806195"/>
                </a:lnTo>
                <a:lnTo>
                  <a:pt x="41689" y="806957"/>
                </a:lnTo>
                <a:lnTo>
                  <a:pt x="48801" y="809751"/>
                </a:lnTo>
                <a:lnTo>
                  <a:pt x="55024" y="796544"/>
                </a:lnTo>
                <a:lnTo>
                  <a:pt x="41694" y="792732"/>
                </a:lnTo>
                <a:lnTo>
                  <a:pt x="29767" y="792404"/>
                </a:lnTo>
                <a:lnTo>
                  <a:pt x="23782" y="793750"/>
                </a:lnTo>
                <a:lnTo>
                  <a:pt x="12922" y="799886"/>
                </a:lnTo>
                <a:lnTo>
                  <a:pt x="4756" y="810377"/>
                </a:lnTo>
                <a:lnTo>
                  <a:pt x="3716" y="812419"/>
                </a:lnTo>
                <a:close/>
              </a:path>
              <a:path w="528099" h="896676">
                <a:moveTo>
                  <a:pt x="89131" y="772792"/>
                </a:moveTo>
                <a:lnTo>
                  <a:pt x="88806" y="772287"/>
                </a:lnTo>
                <a:lnTo>
                  <a:pt x="85631" y="767461"/>
                </a:lnTo>
                <a:lnTo>
                  <a:pt x="85377" y="762635"/>
                </a:lnTo>
                <a:lnTo>
                  <a:pt x="87297" y="740347"/>
                </a:lnTo>
                <a:lnTo>
                  <a:pt x="78256" y="749942"/>
                </a:lnTo>
                <a:lnTo>
                  <a:pt x="76741" y="752729"/>
                </a:lnTo>
                <a:lnTo>
                  <a:pt x="73569" y="765050"/>
                </a:lnTo>
                <a:lnTo>
                  <a:pt x="76131" y="776593"/>
                </a:lnTo>
                <a:lnTo>
                  <a:pt x="78265" y="780288"/>
                </a:lnTo>
                <a:lnTo>
                  <a:pt x="85005" y="787847"/>
                </a:lnTo>
                <a:lnTo>
                  <a:pt x="94780" y="795270"/>
                </a:lnTo>
                <a:lnTo>
                  <a:pt x="89131" y="772792"/>
                </a:lnTo>
                <a:close/>
              </a:path>
              <a:path w="528099" h="896676">
                <a:moveTo>
                  <a:pt x="126398" y="795274"/>
                </a:moveTo>
                <a:lnTo>
                  <a:pt x="121064" y="792861"/>
                </a:lnTo>
                <a:lnTo>
                  <a:pt x="142146" y="747649"/>
                </a:lnTo>
                <a:lnTo>
                  <a:pt x="135923" y="744728"/>
                </a:lnTo>
                <a:lnTo>
                  <a:pt x="122534" y="739360"/>
                </a:lnTo>
                <a:lnTo>
                  <a:pt x="110322" y="736574"/>
                </a:lnTo>
                <a:lnTo>
                  <a:pt x="99601" y="736345"/>
                </a:lnTo>
                <a:lnTo>
                  <a:pt x="87297" y="740347"/>
                </a:lnTo>
                <a:lnTo>
                  <a:pt x="85377" y="762635"/>
                </a:lnTo>
                <a:lnTo>
                  <a:pt x="87790" y="757809"/>
                </a:lnTo>
                <a:lnTo>
                  <a:pt x="90457" y="751967"/>
                </a:lnTo>
                <a:lnTo>
                  <a:pt x="94775" y="748919"/>
                </a:lnTo>
                <a:lnTo>
                  <a:pt x="100744" y="748792"/>
                </a:lnTo>
                <a:lnTo>
                  <a:pt x="106586" y="748664"/>
                </a:lnTo>
                <a:lnTo>
                  <a:pt x="114714" y="751078"/>
                </a:lnTo>
                <a:lnTo>
                  <a:pt x="125001" y="755776"/>
                </a:lnTo>
                <a:lnTo>
                  <a:pt x="110142" y="787654"/>
                </a:lnTo>
                <a:lnTo>
                  <a:pt x="96793" y="780088"/>
                </a:lnTo>
                <a:lnTo>
                  <a:pt x="89131" y="772792"/>
                </a:lnTo>
                <a:lnTo>
                  <a:pt x="94780" y="795270"/>
                </a:lnTo>
                <a:lnTo>
                  <a:pt x="107628" y="802557"/>
                </a:lnTo>
                <a:lnTo>
                  <a:pt x="112809" y="805053"/>
                </a:lnTo>
                <a:lnTo>
                  <a:pt x="127118" y="810978"/>
                </a:lnTo>
                <a:lnTo>
                  <a:pt x="139608" y="814532"/>
                </a:lnTo>
                <a:lnTo>
                  <a:pt x="150258" y="815674"/>
                </a:lnTo>
                <a:lnTo>
                  <a:pt x="153830" y="815467"/>
                </a:lnTo>
                <a:lnTo>
                  <a:pt x="166087" y="811224"/>
                </a:lnTo>
                <a:lnTo>
                  <a:pt x="174790" y="801254"/>
                </a:lnTo>
                <a:lnTo>
                  <a:pt x="175928" y="798957"/>
                </a:lnTo>
                <a:lnTo>
                  <a:pt x="179184" y="786333"/>
                </a:lnTo>
                <a:lnTo>
                  <a:pt x="177498" y="774534"/>
                </a:lnTo>
                <a:lnTo>
                  <a:pt x="177325" y="774064"/>
                </a:lnTo>
                <a:lnTo>
                  <a:pt x="174404" y="766444"/>
                </a:lnTo>
                <a:lnTo>
                  <a:pt x="169451" y="760349"/>
                </a:lnTo>
                <a:lnTo>
                  <a:pt x="162593" y="755776"/>
                </a:lnTo>
                <a:lnTo>
                  <a:pt x="155227" y="767588"/>
                </a:lnTo>
                <a:lnTo>
                  <a:pt x="159418" y="770509"/>
                </a:lnTo>
                <a:lnTo>
                  <a:pt x="162847" y="773938"/>
                </a:lnTo>
                <a:lnTo>
                  <a:pt x="165260" y="778129"/>
                </a:lnTo>
                <a:lnTo>
                  <a:pt x="167800" y="782319"/>
                </a:lnTo>
                <a:lnTo>
                  <a:pt x="167927" y="786892"/>
                </a:lnTo>
                <a:lnTo>
                  <a:pt x="165768" y="791972"/>
                </a:lnTo>
                <a:lnTo>
                  <a:pt x="163101" y="798322"/>
                </a:lnTo>
                <a:lnTo>
                  <a:pt x="158783" y="801751"/>
                </a:lnTo>
                <a:lnTo>
                  <a:pt x="152687" y="802386"/>
                </a:lnTo>
                <a:lnTo>
                  <a:pt x="142703" y="801441"/>
                </a:lnTo>
                <a:lnTo>
                  <a:pt x="129188" y="796556"/>
                </a:lnTo>
                <a:lnTo>
                  <a:pt x="126398" y="795274"/>
                </a:lnTo>
                <a:close/>
              </a:path>
              <a:path w="528099" h="896676">
                <a:moveTo>
                  <a:pt x="118750" y="712375"/>
                </a:moveTo>
                <a:lnTo>
                  <a:pt x="128218" y="719982"/>
                </a:lnTo>
                <a:lnTo>
                  <a:pt x="140977" y="727562"/>
                </a:lnTo>
                <a:lnTo>
                  <a:pt x="147353" y="730757"/>
                </a:lnTo>
                <a:lnTo>
                  <a:pt x="162013" y="736623"/>
                </a:lnTo>
                <a:lnTo>
                  <a:pt x="174635" y="740059"/>
                </a:lnTo>
                <a:lnTo>
                  <a:pt x="185237" y="741068"/>
                </a:lnTo>
                <a:lnTo>
                  <a:pt x="189771" y="740663"/>
                </a:lnTo>
                <a:lnTo>
                  <a:pt x="199677" y="739013"/>
                </a:lnTo>
                <a:lnTo>
                  <a:pt x="206408" y="734187"/>
                </a:lnTo>
                <a:lnTo>
                  <a:pt x="209837" y="726439"/>
                </a:lnTo>
                <a:lnTo>
                  <a:pt x="211361" y="722757"/>
                </a:lnTo>
                <a:lnTo>
                  <a:pt x="211996" y="719074"/>
                </a:lnTo>
                <a:lnTo>
                  <a:pt x="211615" y="715263"/>
                </a:lnTo>
                <a:lnTo>
                  <a:pt x="211361" y="711454"/>
                </a:lnTo>
                <a:lnTo>
                  <a:pt x="210472" y="707898"/>
                </a:lnTo>
                <a:lnTo>
                  <a:pt x="209202" y="704595"/>
                </a:lnTo>
                <a:lnTo>
                  <a:pt x="247429" y="722503"/>
                </a:lnTo>
                <a:lnTo>
                  <a:pt x="253525" y="709294"/>
                </a:lnTo>
                <a:lnTo>
                  <a:pt x="126906" y="650113"/>
                </a:lnTo>
                <a:lnTo>
                  <a:pt x="121699" y="661162"/>
                </a:lnTo>
                <a:lnTo>
                  <a:pt x="130843" y="665480"/>
                </a:lnTo>
                <a:lnTo>
                  <a:pt x="131986" y="673988"/>
                </a:lnTo>
                <a:lnTo>
                  <a:pt x="135288" y="672719"/>
                </a:lnTo>
                <a:lnTo>
                  <a:pt x="139098" y="671957"/>
                </a:lnTo>
                <a:lnTo>
                  <a:pt x="198534" y="699643"/>
                </a:lnTo>
                <a:lnTo>
                  <a:pt x="199677" y="702563"/>
                </a:lnTo>
                <a:lnTo>
                  <a:pt x="200566" y="705612"/>
                </a:lnTo>
                <a:lnTo>
                  <a:pt x="201328" y="708787"/>
                </a:lnTo>
                <a:lnTo>
                  <a:pt x="201963" y="711835"/>
                </a:lnTo>
                <a:lnTo>
                  <a:pt x="201582" y="715010"/>
                </a:lnTo>
                <a:lnTo>
                  <a:pt x="200312" y="717931"/>
                </a:lnTo>
                <a:lnTo>
                  <a:pt x="197899" y="723645"/>
                </a:lnTo>
                <a:lnTo>
                  <a:pt x="193200" y="726694"/>
                </a:lnTo>
                <a:lnTo>
                  <a:pt x="185961" y="727075"/>
                </a:lnTo>
                <a:lnTo>
                  <a:pt x="176443" y="726011"/>
                </a:lnTo>
                <a:lnTo>
                  <a:pt x="163839" y="721968"/>
                </a:lnTo>
                <a:lnTo>
                  <a:pt x="153576" y="717550"/>
                </a:lnTo>
                <a:lnTo>
                  <a:pt x="139433" y="710141"/>
                </a:lnTo>
                <a:lnTo>
                  <a:pt x="129620" y="703095"/>
                </a:lnTo>
                <a:lnTo>
                  <a:pt x="125509" y="698626"/>
                </a:lnTo>
                <a:lnTo>
                  <a:pt x="121191" y="692785"/>
                </a:lnTo>
                <a:lnTo>
                  <a:pt x="120556" y="687069"/>
                </a:lnTo>
                <a:lnTo>
                  <a:pt x="123350" y="681609"/>
                </a:lnTo>
                <a:lnTo>
                  <a:pt x="126271" y="666369"/>
                </a:lnTo>
                <a:lnTo>
                  <a:pt x="122334" y="667893"/>
                </a:lnTo>
                <a:lnTo>
                  <a:pt x="118778" y="670306"/>
                </a:lnTo>
                <a:lnTo>
                  <a:pt x="115349" y="672592"/>
                </a:lnTo>
                <a:lnTo>
                  <a:pt x="112682" y="675894"/>
                </a:lnTo>
                <a:lnTo>
                  <a:pt x="110650" y="680085"/>
                </a:lnTo>
                <a:lnTo>
                  <a:pt x="108237" y="691551"/>
                </a:lnTo>
                <a:lnTo>
                  <a:pt x="111989" y="703715"/>
                </a:lnTo>
                <a:lnTo>
                  <a:pt x="112555" y="704723"/>
                </a:lnTo>
                <a:lnTo>
                  <a:pt x="118750" y="712375"/>
                </a:lnTo>
                <a:close/>
              </a:path>
              <a:path w="528099" h="896676">
                <a:moveTo>
                  <a:pt x="123350" y="681609"/>
                </a:moveTo>
                <a:lnTo>
                  <a:pt x="126271" y="677544"/>
                </a:lnTo>
                <a:lnTo>
                  <a:pt x="129065" y="675767"/>
                </a:lnTo>
                <a:lnTo>
                  <a:pt x="131986" y="673988"/>
                </a:lnTo>
                <a:lnTo>
                  <a:pt x="130843" y="665480"/>
                </a:lnTo>
                <a:lnTo>
                  <a:pt x="130716" y="665734"/>
                </a:lnTo>
                <a:lnTo>
                  <a:pt x="126271" y="666369"/>
                </a:lnTo>
                <a:lnTo>
                  <a:pt x="123350" y="681609"/>
                </a:lnTo>
                <a:close/>
              </a:path>
              <a:path w="528099" h="896676">
                <a:moveTo>
                  <a:pt x="400591" y="317119"/>
                </a:moveTo>
                <a:lnTo>
                  <a:pt x="401226" y="313055"/>
                </a:lnTo>
                <a:lnTo>
                  <a:pt x="401099" y="308356"/>
                </a:lnTo>
                <a:lnTo>
                  <a:pt x="400972" y="303656"/>
                </a:lnTo>
                <a:lnTo>
                  <a:pt x="400210" y="299212"/>
                </a:lnTo>
                <a:lnTo>
                  <a:pt x="398813" y="295275"/>
                </a:lnTo>
                <a:lnTo>
                  <a:pt x="407576" y="297434"/>
                </a:lnTo>
                <a:lnTo>
                  <a:pt x="414053" y="283591"/>
                </a:lnTo>
                <a:lnTo>
                  <a:pt x="410243" y="283463"/>
                </a:lnTo>
                <a:lnTo>
                  <a:pt x="407068" y="282575"/>
                </a:lnTo>
                <a:lnTo>
                  <a:pt x="404020" y="281559"/>
                </a:lnTo>
                <a:lnTo>
                  <a:pt x="400337" y="280162"/>
                </a:lnTo>
                <a:lnTo>
                  <a:pt x="396019" y="278130"/>
                </a:lnTo>
                <a:lnTo>
                  <a:pt x="342806" y="253364"/>
                </a:lnTo>
                <a:lnTo>
                  <a:pt x="334170" y="249300"/>
                </a:lnTo>
                <a:lnTo>
                  <a:pt x="326423" y="248666"/>
                </a:lnTo>
                <a:lnTo>
                  <a:pt x="319565" y="251079"/>
                </a:lnTo>
                <a:lnTo>
                  <a:pt x="312580" y="253492"/>
                </a:lnTo>
                <a:lnTo>
                  <a:pt x="306992" y="259206"/>
                </a:lnTo>
                <a:lnTo>
                  <a:pt x="302801" y="267969"/>
                </a:lnTo>
                <a:lnTo>
                  <a:pt x="299118" y="276479"/>
                </a:lnTo>
                <a:lnTo>
                  <a:pt x="298864" y="284353"/>
                </a:lnTo>
                <a:lnTo>
                  <a:pt x="302039" y="291338"/>
                </a:lnTo>
                <a:lnTo>
                  <a:pt x="305214" y="298450"/>
                </a:lnTo>
                <a:lnTo>
                  <a:pt x="310421" y="304419"/>
                </a:lnTo>
                <a:lnTo>
                  <a:pt x="317533" y="309244"/>
                </a:lnTo>
                <a:lnTo>
                  <a:pt x="325026" y="298069"/>
                </a:lnTo>
                <a:lnTo>
                  <a:pt x="320835" y="295148"/>
                </a:lnTo>
                <a:lnTo>
                  <a:pt x="317406" y="291592"/>
                </a:lnTo>
                <a:lnTo>
                  <a:pt x="314739" y="287147"/>
                </a:lnTo>
                <a:lnTo>
                  <a:pt x="312199" y="282701"/>
                </a:lnTo>
                <a:lnTo>
                  <a:pt x="311945" y="277875"/>
                </a:lnTo>
                <a:lnTo>
                  <a:pt x="313977" y="272795"/>
                </a:lnTo>
                <a:lnTo>
                  <a:pt x="316009" y="268478"/>
                </a:lnTo>
                <a:lnTo>
                  <a:pt x="319184" y="265811"/>
                </a:lnTo>
                <a:lnTo>
                  <a:pt x="323248" y="264794"/>
                </a:lnTo>
                <a:lnTo>
                  <a:pt x="327439" y="263779"/>
                </a:lnTo>
                <a:lnTo>
                  <a:pt x="332138" y="264541"/>
                </a:lnTo>
                <a:lnTo>
                  <a:pt x="337472" y="266954"/>
                </a:lnTo>
                <a:lnTo>
                  <a:pt x="344330" y="270129"/>
                </a:lnTo>
                <a:lnTo>
                  <a:pt x="355379" y="275209"/>
                </a:lnTo>
                <a:lnTo>
                  <a:pt x="387637" y="290322"/>
                </a:lnTo>
                <a:lnTo>
                  <a:pt x="389161" y="293878"/>
                </a:lnTo>
                <a:lnTo>
                  <a:pt x="390177" y="297688"/>
                </a:lnTo>
                <a:lnTo>
                  <a:pt x="390685" y="301751"/>
                </a:lnTo>
                <a:lnTo>
                  <a:pt x="391193" y="305688"/>
                </a:lnTo>
                <a:lnTo>
                  <a:pt x="390685" y="309499"/>
                </a:lnTo>
                <a:lnTo>
                  <a:pt x="389161" y="313181"/>
                </a:lnTo>
                <a:lnTo>
                  <a:pt x="386875" y="317881"/>
                </a:lnTo>
                <a:lnTo>
                  <a:pt x="383954" y="320675"/>
                </a:lnTo>
                <a:lnTo>
                  <a:pt x="380271" y="321691"/>
                </a:lnTo>
                <a:lnTo>
                  <a:pt x="376715" y="322706"/>
                </a:lnTo>
                <a:lnTo>
                  <a:pt x="372651" y="322072"/>
                </a:lnTo>
                <a:lnTo>
                  <a:pt x="368079" y="319913"/>
                </a:lnTo>
                <a:lnTo>
                  <a:pt x="370619" y="337057"/>
                </a:lnTo>
                <a:lnTo>
                  <a:pt x="377731" y="337566"/>
                </a:lnTo>
                <a:lnTo>
                  <a:pt x="384081" y="335153"/>
                </a:lnTo>
                <a:lnTo>
                  <a:pt x="390558" y="332739"/>
                </a:lnTo>
                <a:lnTo>
                  <a:pt x="395511" y="327787"/>
                </a:lnTo>
                <a:lnTo>
                  <a:pt x="399194" y="320294"/>
                </a:lnTo>
                <a:lnTo>
                  <a:pt x="400591" y="317119"/>
                </a:lnTo>
                <a:close/>
              </a:path>
              <a:path w="528099" h="896676">
                <a:moveTo>
                  <a:pt x="235491" y="642747"/>
                </a:moveTo>
                <a:lnTo>
                  <a:pt x="232951" y="644906"/>
                </a:lnTo>
                <a:lnTo>
                  <a:pt x="229649" y="645413"/>
                </a:lnTo>
                <a:lnTo>
                  <a:pt x="226220" y="645922"/>
                </a:lnTo>
                <a:lnTo>
                  <a:pt x="221902" y="644906"/>
                </a:lnTo>
                <a:lnTo>
                  <a:pt x="216441" y="642366"/>
                </a:lnTo>
                <a:lnTo>
                  <a:pt x="145829" y="609473"/>
                </a:lnTo>
                <a:lnTo>
                  <a:pt x="139733" y="622681"/>
                </a:lnTo>
                <a:lnTo>
                  <a:pt x="211996" y="656336"/>
                </a:lnTo>
                <a:lnTo>
                  <a:pt x="220886" y="660400"/>
                </a:lnTo>
                <a:lnTo>
                  <a:pt x="227998" y="661543"/>
                </a:lnTo>
                <a:lnTo>
                  <a:pt x="233713" y="659764"/>
                </a:lnTo>
                <a:lnTo>
                  <a:pt x="239428" y="657987"/>
                </a:lnTo>
                <a:lnTo>
                  <a:pt x="243746" y="653795"/>
                </a:lnTo>
                <a:lnTo>
                  <a:pt x="246794" y="647064"/>
                </a:lnTo>
                <a:lnTo>
                  <a:pt x="248191" y="643763"/>
                </a:lnTo>
                <a:lnTo>
                  <a:pt x="248572" y="639572"/>
                </a:lnTo>
                <a:lnTo>
                  <a:pt x="248064" y="634492"/>
                </a:lnTo>
                <a:lnTo>
                  <a:pt x="247556" y="629412"/>
                </a:lnTo>
                <a:lnTo>
                  <a:pt x="246413" y="624459"/>
                </a:lnTo>
                <a:lnTo>
                  <a:pt x="244635" y="619632"/>
                </a:lnTo>
                <a:lnTo>
                  <a:pt x="255049" y="624586"/>
                </a:lnTo>
                <a:lnTo>
                  <a:pt x="260891" y="612139"/>
                </a:lnTo>
                <a:lnTo>
                  <a:pt x="165387" y="567563"/>
                </a:lnTo>
                <a:lnTo>
                  <a:pt x="159164" y="580770"/>
                </a:lnTo>
                <a:lnTo>
                  <a:pt x="233840" y="615569"/>
                </a:lnTo>
                <a:lnTo>
                  <a:pt x="236126" y="620141"/>
                </a:lnTo>
                <a:lnTo>
                  <a:pt x="237650" y="624459"/>
                </a:lnTo>
                <a:lnTo>
                  <a:pt x="238285" y="628395"/>
                </a:lnTo>
                <a:lnTo>
                  <a:pt x="238920" y="632460"/>
                </a:lnTo>
                <a:lnTo>
                  <a:pt x="238539" y="636016"/>
                </a:lnTo>
                <a:lnTo>
                  <a:pt x="237015" y="639191"/>
                </a:lnTo>
                <a:lnTo>
                  <a:pt x="235491" y="642747"/>
                </a:lnTo>
                <a:close/>
              </a:path>
              <a:path w="528099" h="896676">
                <a:moveTo>
                  <a:pt x="198633" y="538010"/>
                </a:moveTo>
                <a:lnTo>
                  <a:pt x="198280" y="537463"/>
                </a:lnTo>
                <a:lnTo>
                  <a:pt x="195232" y="532638"/>
                </a:lnTo>
                <a:lnTo>
                  <a:pt x="194851" y="527812"/>
                </a:lnTo>
                <a:lnTo>
                  <a:pt x="196744" y="505549"/>
                </a:lnTo>
                <a:lnTo>
                  <a:pt x="187770" y="515210"/>
                </a:lnTo>
                <a:lnTo>
                  <a:pt x="186342" y="517906"/>
                </a:lnTo>
                <a:lnTo>
                  <a:pt x="183078" y="530229"/>
                </a:lnTo>
                <a:lnTo>
                  <a:pt x="185650" y="541740"/>
                </a:lnTo>
                <a:lnTo>
                  <a:pt x="187866" y="545464"/>
                </a:lnTo>
                <a:lnTo>
                  <a:pt x="194543" y="553042"/>
                </a:lnTo>
                <a:lnTo>
                  <a:pt x="204317" y="560483"/>
                </a:lnTo>
                <a:lnTo>
                  <a:pt x="198633" y="538010"/>
                </a:lnTo>
                <a:close/>
              </a:path>
              <a:path w="528099" h="896676">
                <a:moveTo>
                  <a:pt x="235999" y="560578"/>
                </a:moveTo>
                <a:lnTo>
                  <a:pt x="230665" y="558038"/>
                </a:lnTo>
                <a:lnTo>
                  <a:pt x="251747" y="512825"/>
                </a:lnTo>
                <a:lnTo>
                  <a:pt x="245397" y="509905"/>
                </a:lnTo>
                <a:lnTo>
                  <a:pt x="231985" y="504614"/>
                </a:lnTo>
                <a:lnTo>
                  <a:pt x="219754" y="501830"/>
                </a:lnTo>
                <a:lnTo>
                  <a:pt x="209075" y="501523"/>
                </a:lnTo>
                <a:lnTo>
                  <a:pt x="196744" y="505549"/>
                </a:lnTo>
                <a:lnTo>
                  <a:pt x="194851" y="527812"/>
                </a:lnTo>
                <a:lnTo>
                  <a:pt x="197264" y="522986"/>
                </a:lnTo>
                <a:lnTo>
                  <a:pt x="199931" y="517144"/>
                </a:lnTo>
                <a:lnTo>
                  <a:pt x="204249" y="514095"/>
                </a:lnTo>
                <a:lnTo>
                  <a:pt x="216187" y="513969"/>
                </a:lnTo>
                <a:lnTo>
                  <a:pt x="224188" y="516255"/>
                </a:lnTo>
                <a:lnTo>
                  <a:pt x="234475" y="520954"/>
                </a:lnTo>
                <a:lnTo>
                  <a:pt x="219616" y="552957"/>
                </a:lnTo>
                <a:lnTo>
                  <a:pt x="206296" y="545304"/>
                </a:lnTo>
                <a:lnTo>
                  <a:pt x="198633" y="538010"/>
                </a:lnTo>
                <a:lnTo>
                  <a:pt x="204317" y="560483"/>
                </a:lnTo>
                <a:lnTo>
                  <a:pt x="217208" y="567787"/>
                </a:lnTo>
                <a:lnTo>
                  <a:pt x="222283" y="570230"/>
                </a:lnTo>
                <a:lnTo>
                  <a:pt x="236604" y="576163"/>
                </a:lnTo>
                <a:lnTo>
                  <a:pt x="249102" y="579740"/>
                </a:lnTo>
                <a:lnTo>
                  <a:pt x="259758" y="580940"/>
                </a:lnTo>
                <a:lnTo>
                  <a:pt x="263304" y="580770"/>
                </a:lnTo>
                <a:lnTo>
                  <a:pt x="275549" y="576467"/>
                </a:lnTo>
                <a:lnTo>
                  <a:pt x="284299" y="566595"/>
                </a:lnTo>
                <a:lnTo>
                  <a:pt x="285529" y="564134"/>
                </a:lnTo>
                <a:lnTo>
                  <a:pt x="288676" y="551493"/>
                </a:lnTo>
                <a:lnTo>
                  <a:pt x="286961" y="539680"/>
                </a:lnTo>
                <a:lnTo>
                  <a:pt x="286799" y="539242"/>
                </a:lnTo>
                <a:lnTo>
                  <a:pt x="283878" y="531622"/>
                </a:lnTo>
                <a:lnTo>
                  <a:pt x="278925" y="525526"/>
                </a:lnTo>
                <a:lnTo>
                  <a:pt x="272067" y="520954"/>
                </a:lnTo>
                <a:lnTo>
                  <a:pt x="264828" y="532764"/>
                </a:lnTo>
                <a:lnTo>
                  <a:pt x="268892" y="535686"/>
                </a:lnTo>
                <a:lnTo>
                  <a:pt x="272321" y="539114"/>
                </a:lnTo>
                <a:lnTo>
                  <a:pt x="274734" y="543306"/>
                </a:lnTo>
                <a:lnTo>
                  <a:pt x="277274" y="547497"/>
                </a:lnTo>
                <a:lnTo>
                  <a:pt x="277401" y="552069"/>
                </a:lnTo>
                <a:lnTo>
                  <a:pt x="275369" y="557149"/>
                </a:lnTo>
                <a:lnTo>
                  <a:pt x="272575" y="563499"/>
                </a:lnTo>
                <a:lnTo>
                  <a:pt x="268257" y="566928"/>
                </a:lnTo>
                <a:lnTo>
                  <a:pt x="262161" y="567563"/>
                </a:lnTo>
                <a:lnTo>
                  <a:pt x="252121" y="566613"/>
                </a:lnTo>
                <a:lnTo>
                  <a:pt x="238583" y="561754"/>
                </a:lnTo>
                <a:lnTo>
                  <a:pt x="235999" y="560578"/>
                </a:lnTo>
                <a:close/>
              </a:path>
              <a:path w="528099" h="896676">
                <a:moveTo>
                  <a:pt x="305976" y="490981"/>
                </a:moveTo>
                <a:lnTo>
                  <a:pt x="302420" y="493903"/>
                </a:lnTo>
                <a:lnTo>
                  <a:pt x="297848" y="495173"/>
                </a:lnTo>
                <a:lnTo>
                  <a:pt x="293149" y="496316"/>
                </a:lnTo>
                <a:lnTo>
                  <a:pt x="288323" y="496569"/>
                </a:lnTo>
                <a:lnTo>
                  <a:pt x="283370" y="495807"/>
                </a:lnTo>
                <a:lnTo>
                  <a:pt x="280322" y="509143"/>
                </a:lnTo>
                <a:lnTo>
                  <a:pt x="289339" y="510667"/>
                </a:lnTo>
                <a:lnTo>
                  <a:pt x="297213" y="510159"/>
                </a:lnTo>
                <a:lnTo>
                  <a:pt x="303817" y="507364"/>
                </a:lnTo>
                <a:lnTo>
                  <a:pt x="310421" y="504570"/>
                </a:lnTo>
                <a:lnTo>
                  <a:pt x="315755" y="498982"/>
                </a:lnTo>
                <a:lnTo>
                  <a:pt x="319819" y="490474"/>
                </a:lnTo>
                <a:lnTo>
                  <a:pt x="323248" y="482726"/>
                </a:lnTo>
                <a:lnTo>
                  <a:pt x="323629" y="475361"/>
                </a:lnTo>
                <a:lnTo>
                  <a:pt x="320962" y="468249"/>
                </a:lnTo>
                <a:lnTo>
                  <a:pt x="318295" y="461263"/>
                </a:lnTo>
                <a:lnTo>
                  <a:pt x="313215" y="455803"/>
                </a:lnTo>
                <a:lnTo>
                  <a:pt x="305595" y="452119"/>
                </a:lnTo>
                <a:lnTo>
                  <a:pt x="298102" y="448818"/>
                </a:lnTo>
                <a:lnTo>
                  <a:pt x="291244" y="448182"/>
                </a:lnTo>
                <a:lnTo>
                  <a:pt x="284894" y="450088"/>
                </a:lnTo>
                <a:lnTo>
                  <a:pt x="278544" y="452119"/>
                </a:lnTo>
                <a:lnTo>
                  <a:pt x="272575" y="454913"/>
                </a:lnTo>
                <a:lnTo>
                  <a:pt x="267114" y="458724"/>
                </a:lnTo>
                <a:lnTo>
                  <a:pt x="261526" y="462534"/>
                </a:lnTo>
                <a:lnTo>
                  <a:pt x="256192" y="465709"/>
                </a:lnTo>
                <a:lnTo>
                  <a:pt x="251239" y="468249"/>
                </a:lnTo>
                <a:lnTo>
                  <a:pt x="246159" y="470788"/>
                </a:lnTo>
                <a:lnTo>
                  <a:pt x="241206" y="471043"/>
                </a:lnTo>
                <a:lnTo>
                  <a:pt x="236380" y="469011"/>
                </a:lnTo>
                <a:lnTo>
                  <a:pt x="233078" y="467487"/>
                </a:lnTo>
                <a:lnTo>
                  <a:pt x="230792" y="465200"/>
                </a:lnTo>
                <a:lnTo>
                  <a:pt x="229649" y="462280"/>
                </a:lnTo>
                <a:lnTo>
                  <a:pt x="228379" y="459359"/>
                </a:lnTo>
                <a:lnTo>
                  <a:pt x="228506" y="456311"/>
                </a:lnTo>
                <a:lnTo>
                  <a:pt x="229903" y="453009"/>
                </a:lnTo>
                <a:lnTo>
                  <a:pt x="232443" y="447929"/>
                </a:lnTo>
                <a:lnTo>
                  <a:pt x="235745" y="444754"/>
                </a:lnTo>
                <a:lnTo>
                  <a:pt x="239682" y="443738"/>
                </a:lnTo>
                <a:lnTo>
                  <a:pt x="243619" y="442722"/>
                </a:lnTo>
                <a:lnTo>
                  <a:pt x="247937" y="442594"/>
                </a:lnTo>
                <a:lnTo>
                  <a:pt x="252763" y="443484"/>
                </a:lnTo>
                <a:lnTo>
                  <a:pt x="254541" y="430911"/>
                </a:lnTo>
                <a:lnTo>
                  <a:pt x="246540" y="429132"/>
                </a:lnTo>
                <a:lnTo>
                  <a:pt x="239555" y="429513"/>
                </a:lnTo>
                <a:lnTo>
                  <a:pt x="233586" y="432181"/>
                </a:lnTo>
                <a:lnTo>
                  <a:pt x="227617" y="434720"/>
                </a:lnTo>
                <a:lnTo>
                  <a:pt x="222791" y="439674"/>
                </a:lnTo>
                <a:lnTo>
                  <a:pt x="219362" y="447039"/>
                </a:lnTo>
                <a:lnTo>
                  <a:pt x="216060" y="454406"/>
                </a:lnTo>
                <a:lnTo>
                  <a:pt x="215552" y="461518"/>
                </a:lnTo>
                <a:lnTo>
                  <a:pt x="217965" y="467994"/>
                </a:lnTo>
                <a:lnTo>
                  <a:pt x="220251" y="474599"/>
                </a:lnTo>
                <a:lnTo>
                  <a:pt x="224569" y="479425"/>
                </a:lnTo>
                <a:lnTo>
                  <a:pt x="230919" y="482600"/>
                </a:lnTo>
                <a:lnTo>
                  <a:pt x="237904" y="485520"/>
                </a:lnTo>
                <a:lnTo>
                  <a:pt x="244508" y="486029"/>
                </a:lnTo>
                <a:lnTo>
                  <a:pt x="250477" y="483997"/>
                </a:lnTo>
                <a:lnTo>
                  <a:pt x="256573" y="481964"/>
                </a:lnTo>
                <a:lnTo>
                  <a:pt x="262415" y="479044"/>
                </a:lnTo>
                <a:lnTo>
                  <a:pt x="267876" y="475234"/>
                </a:lnTo>
                <a:lnTo>
                  <a:pt x="273337" y="471297"/>
                </a:lnTo>
                <a:lnTo>
                  <a:pt x="278798" y="468249"/>
                </a:lnTo>
                <a:lnTo>
                  <a:pt x="284132" y="465836"/>
                </a:lnTo>
                <a:lnTo>
                  <a:pt x="289466" y="463423"/>
                </a:lnTo>
                <a:lnTo>
                  <a:pt x="294800" y="463423"/>
                </a:lnTo>
                <a:lnTo>
                  <a:pt x="300261" y="465709"/>
                </a:lnTo>
                <a:lnTo>
                  <a:pt x="304325" y="467741"/>
                </a:lnTo>
                <a:lnTo>
                  <a:pt x="307119" y="470662"/>
                </a:lnTo>
                <a:lnTo>
                  <a:pt x="308516" y="474725"/>
                </a:lnTo>
                <a:lnTo>
                  <a:pt x="310040" y="478663"/>
                </a:lnTo>
                <a:lnTo>
                  <a:pt x="310040" y="482473"/>
                </a:lnTo>
                <a:lnTo>
                  <a:pt x="308389" y="486282"/>
                </a:lnTo>
                <a:lnTo>
                  <a:pt x="305976" y="490981"/>
                </a:lnTo>
                <a:close/>
              </a:path>
              <a:path w="528099" h="896676">
                <a:moveTo>
                  <a:pt x="245143" y="396367"/>
                </a:moveTo>
                <a:lnTo>
                  <a:pt x="239174" y="409320"/>
                </a:lnTo>
                <a:lnTo>
                  <a:pt x="250223" y="414400"/>
                </a:lnTo>
                <a:lnTo>
                  <a:pt x="256192" y="401574"/>
                </a:lnTo>
                <a:lnTo>
                  <a:pt x="321978" y="432181"/>
                </a:lnTo>
                <a:lnTo>
                  <a:pt x="329217" y="435610"/>
                </a:lnTo>
                <a:lnTo>
                  <a:pt x="335186" y="436625"/>
                </a:lnTo>
                <a:lnTo>
                  <a:pt x="339885" y="435101"/>
                </a:lnTo>
                <a:lnTo>
                  <a:pt x="344457" y="433578"/>
                </a:lnTo>
                <a:lnTo>
                  <a:pt x="348267" y="429641"/>
                </a:lnTo>
                <a:lnTo>
                  <a:pt x="351061" y="423418"/>
                </a:lnTo>
                <a:lnTo>
                  <a:pt x="352331" y="420750"/>
                </a:lnTo>
                <a:lnTo>
                  <a:pt x="353855" y="416306"/>
                </a:lnTo>
                <a:lnTo>
                  <a:pt x="354744" y="412114"/>
                </a:lnTo>
                <a:lnTo>
                  <a:pt x="355125" y="410082"/>
                </a:lnTo>
                <a:lnTo>
                  <a:pt x="345219" y="405511"/>
                </a:lnTo>
                <a:lnTo>
                  <a:pt x="344838" y="408305"/>
                </a:lnTo>
                <a:lnTo>
                  <a:pt x="344203" y="411606"/>
                </a:lnTo>
                <a:lnTo>
                  <a:pt x="343187" y="414400"/>
                </a:lnTo>
                <a:lnTo>
                  <a:pt x="341663" y="417703"/>
                </a:lnTo>
                <a:lnTo>
                  <a:pt x="339631" y="419735"/>
                </a:lnTo>
                <a:lnTo>
                  <a:pt x="337091" y="420369"/>
                </a:lnTo>
                <a:lnTo>
                  <a:pt x="334678" y="421131"/>
                </a:lnTo>
                <a:lnTo>
                  <a:pt x="332011" y="420878"/>
                </a:lnTo>
                <a:lnTo>
                  <a:pt x="329217" y="419481"/>
                </a:lnTo>
                <a:lnTo>
                  <a:pt x="262288" y="388366"/>
                </a:lnTo>
                <a:lnTo>
                  <a:pt x="270543" y="370713"/>
                </a:lnTo>
                <a:lnTo>
                  <a:pt x="259621" y="365506"/>
                </a:lnTo>
                <a:lnTo>
                  <a:pt x="251366" y="383159"/>
                </a:lnTo>
                <a:lnTo>
                  <a:pt x="219362" y="368300"/>
                </a:lnTo>
                <a:lnTo>
                  <a:pt x="213266" y="381507"/>
                </a:lnTo>
                <a:lnTo>
                  <a:pt x="245143" y="396367"/>
                </a:lnTo>
                <a:close/>
              </a:path>
              <a:path w="528099" h="896676">
                <a:moveTo>
                  <a:pt x="363507" y="392049"/>
                </a:moveTo>
                <a:lnTo>
                  <a:pt x="369603" y="378841"/>
                </a:lnTo>
                <a:lnTo>
                  <a:pt x="301658" y="347091"/>
                </a:lnTo>
                <a:lnTo>
                  <a:pt x="296705" y="340487"/>
                </a:lnTo>
                <a:lnTo>
                  <a:pt x="293911" y="334644"/>
                </a:lnTo>
                <a:lnTo>
                  <a:pt x="293403" y="329564"/>
                </a:lnTo>
                <a:lnTo>
                  <a:pt x="292895" y="324485"/>
                </a:lnTo>
                <a:lnTo>
                  <a:pt x="293784" y="319531"/>
                </a:lnTo>
                <a:lnTo>
                  <a:pt x="296197" y="314579"/>
                </a:lnTo>
                <a:lnTo>
                  <a:pt x="283751" y="308863"/>
                </a:lnTo>
                <a:lnTo>
                  <a:pt x="281211" y="313817"/>
                </a:lnTo>
                <a:lnTo>
                  <a:pt x="279941" y="318516"/>
                </a:lnTo>
                <a:lnTo>
                  <a:pt x="280068" y="327406"/>
                </a:lnTo>
                <a:lnTo>
                  <a:pt x="281973" y="332867"/>
                </a:lnTo>
                <a:lnTo>
                  <a:pt x="285910" y="339344"/>
                </a:lnTo>
                <a:lnTo>
                  <a:pt x="285656" y="339725"/>
                </a:lnTo>
                <a:lnTo>
                  <a:pt x="274099" y="334263"/>
                </a:lnTo>
                <a:lnTo>
                  <a:pt x="268003" y="347472"/>
                </a:lnTo>
                <a:lnTo>
                  <a:pt x="363507" y="392049"/>
                </a:lnTo>
                <a:close/>
              </a:path>
              <a:path w="528099" h="896676">
                <a:moveTo>
                  <a:pt x="363126" y="317373"/>
                </a:moveTo>
                <a:lnTo>
                  <a:pt x="359697" y="313563"/>
                </a:lnTo>
                <a:lnTo>
                  <a:pt x="357665" y="308229"/>
                </a:lnTo>
                <a:lnTo>
                  <a:pt x="355633" y="303022"/>
                </a:lnTo>
                <a:lnTo>
                  <a:pt x="354490" y="297434"/>
                </a:lnTo>
                <a:lnTo>
                  <a:pt x="354236" y="285369"/>
                </a:lnTo>
                <a:lnTo>
                  <a:pt x="354617" y="280035"/>
                </a:lnTo>
                <a:lnTo>
                  <a:pt x="355379" y="275209"/>
                </a:lnTo>
                <a:lnTo>
                  <a:pt x="344330" y="270129"/>
                </a:lnTo>
                <a:lnTo>
                  <a:pt x="342679" y="277368"/>
                </a:lnTo>
                <a:lnTo>
                  <a:pt x="341790" y="285114"/>
                </a:lnTo>
                <a:lnTo>
                  <a:pt x="341917" y="301879"/>
                </a:lnTo>
                <a:lnTo>
                  <a:pt x="343441" y="309753"/>
                </a:lnTo>
                <a:lnTo>
                  <a:pt x="346616" y="316992"/>
                </a:lnTo>
                <a:lnTo>
                  <a:pt x="349791" y="324231"/>
                </a:lnTo>
                <a:lnTo>
                  <a:pt x="355252" y="329819"/>
                </a:lnTo>
                <a:lnTo>
                  <a:pt x="362999" y="333629"/>
                </a:lnTo>
                <a:lnTo>
                  <a:pt x="370619" y="337057"/>
                </a:lnTo>
                <a:lnTo>
                  <a:pt x="368079" y="319913"/>
                </a:lnTo>
                <a:lnTo>
                  <a:pt x="363126" y="317373"/>
                </a:lnTo>
                <a:close/>
              </a:path>
              <a:path w="528099" h="896676">
                <a:moveTo>
                  <a:pt x="348013" y="204597"/>
                </a:moveTo>
                <a:lnTo>
                  <a:pt x="356268" y="186944"/>
                </a:lnTo>
                <a:lnTo>
                  <a:pt x="345219" y="181863"/>
                </a:lnTo>
                <a:lnTo>
                  <a:pt x="336964" y="199517"/>
                </a:lnTo>
                <a:lnTo>
                  <a:pt x="305087" y="184531"/>
                </a:lnTo>
                <a:lnTo>
                  <a:pt x="298864" y="197738"/>
                </a:lnTo>
                <a:lnTo>
                  <a:pt x="330868" y="212725"/>
                </a:lnTo>
                <a:lnTo>
                  <a:pt x="324899" y="225551"/>
                </a:lnTo>
                <a:lnTo>
                  <a:pt x="335821" y="230631"/>
                </a:lnTo>
                <a:lnTo>
                  <a:pt x="341790" y="217805"/>
                </a:lnTo>
                <a:lnTo>
                  <a:pt x="407576" y="248538"/>
                </a:lnTo>
                <a:lnTo>
                  <a:pt x="414942" y="251968"/>
                </a:lnTo>
                <a:lnTo>
                  <a:pt x="420911" y="252856"/>
                </a:lnTo>
                <a:lnTo>
                  <a:pt x="425483" y="251332"/>
                </a:lnTo>
                <a:lnTo>
                  <a:pt x="430182" y="249809"/>
                </a:lnTo>
                <a:lnTo>
                  <a:pt x="433865" y="245999"/>
                </a:lnTo>
                <a:lnTo>
                  <a:pt x="436786" y="239775"/>
                </a:lnTo>
                <a:lnTo>
                  <a:pt x="437929" y="236981"/>
                </a:lnTo>
                <a:lnTo>
                  <a:pt x="439453" y="232537"/>
                </a:lnTo>
                <a:lnTo>
                  <a:pt x="440469" y="228473"/>
                </a:lnTo>
                <a:lnTo>
                  <a:pt x="440723" y="226441"/>
                </a:lnTo>
                <a:lnTo>
                  <a:pt x="430817" y="221742"/>
                </a:lnTo>
                <a:lnTo>
                  <a:pt x="430436" y="224536"/>
                </a:lnTo>
                <a:lnTo>
                  <a:pt x="429928" y="227837"/>
                </a:lnTo>
                <a:lnTo>
                  <a:pt x="428912" y="230759"/>
                </a:lnTo>
                <a:lnTo>
                  <a:pt x="427261" y="233934"/>
                </a:lnTo>
                <a:lnTo>
                  <a:pt x="422816" y="236728"/>
                </a:lnTo>
                <a:lnTo>
                  <a:pt x="420276" y="237489"/>
                </a:lnTo>
                <a:lnTo>
                  <a:pt x="417736" y="237109"/>
                </a:lnTo>
                <a:lnTo>
                  <a:pt x="414942" y="235838"/>
                </a:lnTo>
                <a:lnTo>
                  <a:pt x="348013" y="204597"/>
                </a:lnTo>
                <a:close/>
              </a:path>
              <a:path w="528099" h="896676">
                <a:moveTo>
                  <a:pt x="360586" y="148970"/>
                </a:moveTo>
                <a:lnTo>
                  <a:pt x="354363" y="162179"/>
                </a:lnTo>
                <a:lnTo>
                  <a:pt x="449867" y="206629"/>
                </a:lnTo>
                <a:lnTo>
                  <a:pt x="456090" y="193420"/>
                </a:lnTo>
                <a:lnTo>
                  <a:pt x="360586" y="148970"/>
                </a:lnTo>
                <a:close/>
              </a:path>
              <a:path w="528099" h="896676">
                <a:moveTo>
                  <a:pt x="323502" y="131699"/>
                </a:moveTo>
                <a:lnTo>
                  <a:pt x="317279" y="144780"/>
                </a:lnTo>
                <a:lnTo>
                  <a:pt x="332773" y="152019"/>
                </a:lnTo>
                <a:lnTo>
                  <a:pt x="338869" y="138811"/>
                </a:lnTo>
                <a:lnTo>
                  <a:pt x="323502" y="131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479288" y="1732025"/>
            <a:ext cx="869118" cy="1205103"/>
          </a:xfrm>
          <a:custGeom>
            <a:avLst/>
            <a:gdLst/>
            <a:ahLst/>
            <a:cxnLst/>
            <a:rect l="l" t="t" r="r" b="b"/>
            <a:pathLst>
              <a:path w="869118" h="1205103">
                <a:moveTo>
                  <a:pt x="297177" y="434594"/>
                </a:moveTo>
                <a:lnTo>
                  <a:pt x="318259" y="376428"/>
                </a:lnTo>
                <a:lnTo>
                  <a:pt x="678812" y="544576"/>
                </a:lnTo>
                <a:lnTo>
                  <a:pt x="653285" y="599186"/>
                </a:lnTo>
                <a:lnTo>
                  <a:pt x="690496" y="616585"/>
                </a:lnTo>
                <a:lnTo>
                  <a:pt x="761235" y="464947"/>
                </a:lnTo>
                <a:lnTo>
                  <a:pt x="724024" y="447675"/>
                </a:lnTo>
                <a:lnTo>
                  <a:pt x="699640" y="499872"/>
                </a:lnTo>
                <a:lnTo>
                  <a:pt x="281937" y="305054"/>
                </a:lnTo>
                <a:lnTo>
                  <a:pt x="268094" y="334899"/>
                </a:lnTo>
                <a:lnTo>
                  <a:pt x="270948" y="347370"/>
                </a:lnTo>
                <a:lnTo>
                  <a:pt x="272893" y="359922"/>
                </a:lnTo>
                <a:lnTo>
                  <a:pt x="273911" y="372575"/>
                </a:lnTo>
                <a:lnTo>
                  <a:pt x="274063" y="378460"/>
                </a:lnTo>
                <a:lnTo>
                  <a:pt x="273764" y="391251"/>
                </a:lnTo>
                <a:lnTo>
                  <a:pt x="272684" y="403914"/>
                </a:lnTo>
                <a:lnTo>
                  <a:pt x="270877" y="416447"/>
                </a:lnTo>
                <a:lnTo>
                  <a:pt x="269872" y="421894"/>
                </a:lnTo>
                <a:lnTo>
                  <a:pt x="297177" y="434594"/>
                </a:lnTo>
                <a:close/>
              </a:path>
              <a:path w="869118" h="1205103">
                <a:moveTo>
                  <a:pt x="181418" y="673395"/>
                </a:moveTo>
                <a:lnTo>
                  <a:pt x="184213" y="742995"/>
                </a:lnTo>
                <a:lnTo>
                  <a:pt x="192683" y="749912"/>
                </a:lnTo>
                <a:lnTo>
                  <a:pt x="201805" y="756861"/>
                </a:lnTo>
                <a:lnTo>
                  <a:pt x="211579" y="763842"/>
                </a:lnTo>
                <a:lnTo>
                  <a:pt x="222006" y="770854"/>
                </a:lnTo>
                <a:lnTo>
                  <a:pt x="233085" y="777899"/>
                </a:lnTo>
                <a:lnTo>
                  <a:pt x="229736" y="718663"/>
                </a:lnTo>
                <a:lnTo>
                  <a:pt x="229232" y="718312"/>
                </a:lnTo>
                <a:lnTo>
                  <a:pt x="216095" y="708738"/>
                </a:lnTo>
                <a:lnTo>
                  <a:pt x="204749" y="699460"/>
                </a:lnTo>
                <a:lnTo>
                  <a:pt x="195191" y="690476"/>
                </a:lnTo>
                <a:lnTo>
                  <a:pt x="187415" y="681788"/>
                </a:lnTo>
                <a:lnTo>
                  <a:pt x="181418" y="673395"/>
                </a:lnTo>
                <a:close/>
              </a:path>
              <a:path w="869118" h="1205103">
                <a:moveTo>
                  <a:pt x="439034" y="120892"/>
                </a:moveTo>
                <a:lnTo>
                  <a:pt x="441761" y="190468"/>
                </a:lnTo>
                <a:lnTo>
                  <a:pt x="450231" y="197391"/>
                </a:lnTo>
                <a:lnTo>
                  <a:pt x="459353" y="204344"/>
                </a:lnTo>
                <a:lnTo>
                  <a:pt x="469126" y="211327"/>
                </a:lnTo>
                <a:lnTo>
                  <a:pt x="479551" y="218339"/>
                </a:lnTo>
                <a:lnTo>
                  <a:pt x="490628" y="225382"/>
                </a:lnTo>
                <a:lnTo>
                  <a:pt x="487323" y="166231"/>
                </a:lnTo>
                <a:lnTo>
                  <a:pt x="486788" y="165862"/>
                </a:lnTo>
                <a:lnTo>
                  <a:pt x="473636" y="156276"/>
                </a:lnTo>
                <a:lnTo>
                  <a:pt x="462284" y="146986"/>
                </a:lnTo>
                <a:lnTo>
                  <a:pt x="452733" y="137992"/>
                </a:lnTo>
                <a:lnTo>
                  <a:pt x="444983" y="129294"/>
                </a:lnTo>
                <a:lnTo>
                  <a:pt x="439034" y="120892"/>
                </a:lnTo>
                <a:close/>
              </a:path>
              <a:path w="869118" h="1205103">
                <a:moveTo>
                  <a:pt x="389627" y="113881"/>
                </a:moveTo>
                <a:lnTo>
                  <a:pt x="392689" y="125289"/>
                </a:lnTo>
                <a:lnTo>
                  <a:pt x="397331" y="136648"/>
                </a:lnTo>
                <a:lnTo>
                  <a:pt x="403553" y="147957"/>
                </a:lnTo>
                <a:lnTo>
                  <a:pt x="411355" y="159214"/>
                </a:lnTo>
                <a:lnTo>
                  <a:pt x="414398" y="163068"/>
                </a:lnTo>
                <a:lnTo>
                  <a:pt x="420261" y="169875"/>
                </a:lnTo>
                <a:lnTo>
                  <a:pt x="426776" y="176710"/>
                </a:lnTo>
                <a:lnTo>
                  <a:pt x="433943" y="183575"/>
                </a:lnTo>
                <a:lnTo>
                  <a:pt x="441761" y="190468"/>
                </a:lnTo>
                <a:lnTo>
                  <a:pt x="439034" y="120892"/>
                </a:lnTo>
                <a:lnTo>
                  <a:pt x="436496" y="116332"/>
                </a:lnTo>
                <a:lnTo>
                  <a:pt x="431844" y="103895"/>
                </a:lnTo>
                <a:lnTo>
                  <a:pt x="432573" y="80033"/>
                </a:lnTo>
                <a:lnTo>
                  <a:pt x="441986" y="62536"/>
                </a:lnTo>
                <a:lnTo>
                  <a:pt x="463613" y="48448"/>
                </a:lnTo>
                <a:lnTo>
                  <a:pt x="478182" y="45484"/>
                </a:lnTo>
                <a:lnTo>
                  <a:pt x="488836" y="45137"/>
                </a:lnTo>
                <a:lnTo>
                  <a:pt x="500839" y="45940"/>
                </a:lnTo>
                <a:lnTo>
                  <a:pt x="514187" y="47885"/>
                </a:lnTo>
                <a:lnTo>
                  <a:pt x="528876" y="50963"/>
                </a:lnTo>
                <a:lnTo>
                  <a:pt x="548600" y="56304"/>
                </a:lnTo>
                <a:lnTo>
                  <a:pt x="568964" y="62990"/>
                </a:lnTo>
                <a:lnTo>
                  <a:pt x="591508" y="71371"/>
                </a:lnTo>
                <a:lnTo>
                  <a:pt x="616219" y="81453"/>
                </a:lnTo>
                <a:lnTo>
                  <a:pt x="629383" y="87133"/>
                </a:lnTo>
                <a:lnTo>
                  <a:pt x="643085" y="93241"/>
                </a:lnTo>
                <a:lnTo>
                  <a:pt x="657322" y="99776"/>
                </a:lnTo>
                <a:lnTo>
                  <a:pt x="672443" y="106945"/>
                </a:lnTo>
                <a:lnTo>
                  <a:pt x="685971" y="113538"/>
                </a:lnTo>
                <a:lnTo>
                  <a:pt x="698822" y="119984"/>
                </a:lnTo>
                <a:lnTo>
                  <a:pt x="710998" y="126283"/>
                </a:lnTo>
                <a:lnTo>
                  <a:pt x="733327" y="138449"/>
                </a:lnTo>
                <a:lnTo>
                  <a:pt x="752964" y="150049"/>
                </a:lnTo>
                <a:lnTo>
                  <a:pt x="769913" y="161095"/>
                </a:lnTo>
                <a:lnTo>
                  <a:pt x="783501" y="171036"/>
                </a:lnTo>
                <a:lnTo>
                  <a:pt x="794836" y="180340"/>
                </a:lnTo>
                <a:lnTo>
                  <a:pt x="812162" y="198023"/>
                </a:lnTo>
                <a:lnTo>
                  <a:pt x="820798" y="211074"/>
                </a:lnTo>
                <a:lnTo>
                  <a:pt x="825428" y="223522"/>
                </a:lnTo>
                <a:lnTo>
                  <a:pt x="826693" y="235627"/>
                </a:lnTo>
                <a:lnTo>
                  <a:pt x="824592" y="247405"/>
                </a:lnTo>
                <a:lnTo>
                  <a:pt x="815166" y="264893"/>
                </a:lnTo>
                <a:lnTo>
                  <a:pt x="793550" y="278989"/>
                </a:lnTo>
                <a:lnTo>
                  <a:pt x="779064" y="281876"/>
                </a:lnTo>
                <a:lnTo>
                  <a:pt x="768395" y="282207"/>
                </a:lnTo>
                <a:lnTo>
                  <a:pt x="756398" y="281402"/>
                </a:lnTo>
                <a:lnTo>
                  <a:pt x="743065" y="279450"/>
                </a:lnTo>
                <a:lnTo>
                  <a:pt x="728387" y="276345"/>
                </a:lnTo>
                <a:lnTo>
                  <a:pt x="708664" y="270976"/>
                </a:lnTo>
                <a:lnTo>
                  <a:pt x="688274" y="264289"/>
                </a:lnTo>
                <a:lnTo>
                  <a:pt x="665739" y="255908"/>
                </a:lnTo>
                <a:lnTo>
                  <a:pt x="641052" y="245827"/>
                </a:lnTo>
                <a:lnTo>
                  <a:pt x="627899" y="240146"/>
                </a:lnTo>
                <a:lnTo>
                  <a:pt x="614206" y="234039"/>
                </a:lnTo>
                <a:lnTo>
                  <a:pt x="599973" y="227503"/>
                </a:lnTo>
                <a:lnTo>
                  <a:pt x="584860" y="220371"/>
                </a:lnTo>
                <a:lnTo>
                  <a:pt x="571334" y="213801"/>
                </a:lnTo>
                <a:lnTo>
                  <a:pt x="558478" y="207368"/>
                </a:lnTo>
                <a:lnTo>
                  <a:pt x="546293" y="201073"/>
                </a:lnTo>
                <a:lnTo>
                  <a:pt x="523941" y="188898"/>
                </a:lnTo>
                <a:lnTo>
                  <a:pt x="504282" y="177282"/>
                </a:lnTo>
                <a:lnTo>
                  <a:pt x="487323" y="166231"/>
                </a:lnTo>
                <a:lnTo>
                  <a:pt x="490628" y="225382"/>
                </a:lnTo>
                <a:lnTo>
                  <a:pt x="514737" y="239560"/>
                </a:lnTo>
                <a:lnTo>
                  <a:pt x="541453" y="253861"/>
                </a:lnTo>
                <a:lnTo>
                  <a:pt x="555789" y="261058"/>
                </a:lnTo>
                <a:lnTo>
                  <a:pt x="570776" y="268287"/>
                </a:lnTo>
                <a:lnTo>
                  <a:pt x="593596" y="278842"/>
                </a:lnTo>
                <a:lnTo>
                  <a:pt x="608523" y="285421"/>
                </a:lnTo>
                <a:lnTo>
                  <a:pt x="637051" y="297138"/>
                </a:lnTo>
                <a:lnTo>
                  <a:pt x="663812" y="306935"/>
                </a:lnTo>
                <a:lnTo>
                  <a:pt x="688803" y="314817"/>
                </a:lnTo>
                <a:lnTo>
                  <a:pt x="712023" y="320789"/>
                </a:lnTo>
                <a:lnTo>
                  <a:pt x="733471" y="324856"/>
                </a:lnTo>
                <a:lnTo>
                  <a:pt x="753144" y="327024"/>
                </a:lnTo>
                <a:lnTo>
                  <a:pt x="766696" y="327406"/>
                </a:lnTo>
                <a:lnTo>
                  <a:pt x="781980" y="326433"/>
                </a:lnTo>
                <a:lnTo>
                  <a:pt x="809017" y="319989"/>
                </a:lnTo>
                <a:lnTo>
                  <a:pt x="831338" y="307559"/>
                </a:lnTo>
                <a:lnTo>
                  <a:pt x="848934" y="289151"/>
                </a:lnTo>
                <a:lnTo>
                  <a:pt x="859152" y="271145"/>
                </a:lnTo>
                <a:lnTo>
                  <a:pt x="867307" y="247930"/>
                </a:lnTo>
                <a:lnTo>
                  <a:pt x="869118" y="224897"/>
                </a:lnTo>
                <a:lnTo>
                  <a:pt x="867646" y="213451"/>
                </a:lnTo>
                <a:lnTo>
                  <a:pt x="859943" y="190705"/>
                </a:lnTo>
                <a:lnTo>
                  <a:pt x="845898" y="168159"/>
                </a:lnTo>
                <a:lnTo>
                  <a:pt x="830390" y="150605"/>
                </a:lnTo>
                <a:lnTo>
                  <a:pt x="815410" y="136869"/>
                </a:lnTo>
                <a:lnTo>
                  <a:pt x="797827" y="123003"/>
                </a:lnTo>
                <a:lnTo>
                  <a:pt x="777637" y="109005"/>
                </a:lnTo>
                <a:lnTo>
                  <a:pt x="754837" y="94873"/>
                </a:lnTo>
                <a:lnTo>
                  <a:pt x="729423" y="80605"/>
                </a:lnTo>
                <a:lnTo>
                  <a:pt x="701392" y="66200"/>
                </a:lnTo>
                <a:lnTo>
                  <a:pt x="686395" y="58945"/>
                </a:lnTo>
                <a:lnTo>
                  <a:pt x="663689" y="48465"/>
                </a:lnTo>
                <a:lnTo>
                  <a:pt x="648758" y="41906"/>
                </a:lnTo>
                <a:lnTo>
                  <a:pt x="620232" y="30215"/>
                </a:lnTo>
                <a:lnTo>
                  <a:pt x="593483" y="20429"/>
                </a:lnTo>
                <a:lnTo>
                  <a:pt x="568506" y="12548"/>
                </a:lnTo>
                <a:lnTo>
                  <a:pt x="545296" y="6575"/>
                </a:lnTo>
                <a:lnTo>
                  <a:pt x="523849" y="2512"/>
                </a:lnTo>
                <a:lnTo>
                  <a:pt x="504160" y="359"/>
                </a:lnTo>
                <a:lnTo>
                  <a:pt x="494972" y="0"/>
                </a:lnTo>
                <a:lnTo>
                  <a:pt x="490471" y="0"/>
                </a:lnTo>
                <a:lnTo>
                  <a:pt x="461080" y="3433"/>
                </a:lnTo>
                <a:lnTo>
                  <a:pt x="436417" y="12842"/>
                </a:lnTo>
                <a:lnTo>
                  <a:pt x="416464" y="28238"/>
                </a:lnTo>
                <a:lnTo>
                  <a:pt x="401199" y="49631"/>
                </a:lnTo>
                <a:lnTo>
                  <a:pt x="393178" y="67775"/>
                </a:lnTo>
                <a:lnTo>
                  <a:pt x="388243" y="90921"/>
                </a:lnTo>
                <a:lnTo>
                  <a:pt x="388145" y="102425"/>
                </a:lnTo>
                <a:lnTo>
                  <a:pt x="389627" y="113881"/>
                </a:lnTo>
                <a:close/>
              </a:path>
              <a:path w="869118" h="1205103">
                <a:moveTo>
                  <a:pt x="131955" y="666286"/>
                </a:moveTo>
                <a:lnTo>
                  <a:pt x="135002" y="677675"/>
                </a:lnTo>
                <a:lnTo>
                  <a:pt x="139632" y="689019"/>
                </a:lnTo>
                <a:lnTo>
                  <a:pt x="145844" y="700322"/>
                </a:lnTo>
                <a:lnTo>
                  <a:pt x="153639" y="711587"/>
                </a:lnTo>
                <a:lnTo>
                  <a:pt x="156842" y="715645"/>
                </a:lnTo>
                <a:lnTo>
                  <a:pt x="162709" y="722435"/>
                </a:lnTo>
                <a:lnTo>
                  <a:pt x="169227" y="729256"/>
                </a:lnTo>
                <a:lnTo>
                  <a:pt x="176394" y="736110"/>
                </a:lnTo>
                <a:lnTo>
                  <a:pt x="184213" y="742995"/>
                </a:lnTo>
                <a:lnTo>
                  <a:pt x="181418" y="673395"/>
                </a:lnTo>
                <a:lnTo>
                  <a:pt x="178813" y="668782"/>
                </a:lnTo>
                <a:lnTo>
                  <a:pt x="174183" y="656334"/>
                </a:lnTo>
                <a:lnTo>
                  <a:pt x="175019" y="632452"/>
                </a:lnTo>
                <a:lnTo>
                  <a:pt x="184390" y="614963"/>
                </a:lnTo>
                <a:lnTo>
                  <a:pt x="206058" y="600867"/>
                </a:lnTo>
                <a:lnTo>
                  <a:pt x="220541" y="597935"/>
                </a:lnTo>
                <a:lnTo>
                  <a:pt x="231201" y="597592"/>
                </a:lnTo>
                <a:lnTo>
                  <a:pt x="243187" y="598407"/>
                </a:lnTo>
                <a:lnTo>
                  <a:pt x="256507" y="600376"/>
                </a:lnTo>
                <a:lnTo>
                  <a:pt x="271170" y="603494"/>
                </a:lnTo>
                <a:lnTo>
                  <a:pt x="290948" y="608850"/>
                </a:lnTo>
                <a:lnTo>
                  <a:pt x="311337" y="615511"/>
                </a:lnTo>
                <a:lnTo>
                  <a:pt x="333873" y="623900"/>
                </a:lnTo>
                <a:lnTo>
                  <a:pt x="358560" y="634005"/>
                </a:lnTo>
                <a:lnTo>
                  <a:pt x="371713" y="639697"/>
                </a:lnTo>
                <a:lnTo>
                  <a:pt x="385405" y="645814"/>
                </a:lnTo>
                <a:lnTo>
                  <a:pt x="399639" y="652353"/>
                </a:lnTo>
                <a:lnTo>
                  <a:pt x="414751" y="659482"/>
                </a:lnTo>
                <a:lnTo>
                  <a:pt x="428278" y="666043"/>
                </a:lnTo>
                <a:lnTo>
                  <a:pt x="441134" y="672464"/>
                </a:lnTo>
                <a:lnTo>
                  <a:pt x="453318" y="678747"/>
                </a:lnTo>
                <a:lnTo>
                  <a:pt x="475671" y="690904"/>
                </a:lnTo>
                <a:lnTo>
                  <a:pt x="495330" y="702525"/>
                </a:lnTo>
                <a:lnTo>
                  <a:pt x="512289" y="713622"/>
                </a:lnTo>
                <a:lnTo>
                  <a:pt x="525976" y="723580"/>
                </a:lnTo>
                <a:lnTo>
                  <a:pt x="537327" y="732870"/>
                </a:lnTo>
                <a:lnTo>
                  <a:pt x="554629" y="750562"/>
                </a:lnTo>
                <a:lnTo>
                  <a:pt x="563115" y="763524"/>
                </a:lnTo>
                <a:lnTo>
                  <a:pt x="567767" y="775961"/>
                </a:lnTo>
                <a:lnTo>
                  <a:pt x="569086" y="788055"/>
                </a:lnTo>
                <a:lnTo>
                  <a:pt x="567038" y="799823"/>
                </a:lnTo>
                <a:lnTo>
                  <a:pt x="557625" y="817320"/>
                </a:lnTo>
                <a:lnTo>
                  <a:pt x="535999" y="831408"/>
                </a:lnTo>
                <a:lnTo>
                  <a:pt x="521434" y="834371"/>
                </a:lnTo>
                <a:lnTo>
                  <a:pt x="510784" y="834714"/>
                </a:lnTo>
                <a:lnTo>
                  <a:pt x="498787" y="833899"/>
                </a:lnTo>
                <a:lnTo>
                  <a:pt x="485445" y="831930"/>
                </a:lnTo>
                <a:lnTo>
                  <a:pt x="470763" y="828812"/>
                </a:lnTo>
                <a:lnTo>
                  <a:pt x="451008" y="823455"/>
                </a:lnTo>
                <a:lnTo>
                  <a:pt x="430636" y="816794"/>
                </a:lnTo>
                <a:lnTo>
                  <a:pt x="408082" y="808413"/>
                </a:lnTo>
                <a:lnTo>
                  <a:pt x="383360" y="798330"/>
                </a:lnTo>
                <a:lnTo>
                  <a:pt x="370190" y="792656"/>
                </a:lnTo>
                <a:lnTo>
                  <a:pt x="356482" y="786563"/>
                </a:lnTo>
                <a:lnTo>
                  <a:pt x="342237" y="780053"/>
                </a:lnTo>
                <a:lnTo>
                  <a:pt x="327175" y="772914"/>
                </a:lnTo>
                <a:lnTo>
                  <a:pt x="313654" y="766323"/>
                </a:lnTo>
                <a:lnTo>
                  <a:pt x="300807" y="759878"/>
                </a:lnTo>
                <a:lnTo>
                  <a:pt x="288636" y="753577"/>
                </a:lnTo>
                <a:lnTo>
                  <a:pt x="266314" y="741397"/>
                </a:lnTo>
                <a:lnTo>
                  <a:pt x="246683" y="729765"/>
                </a:lnTo>
                <a:lnTo>
                  <a:pt x="229736" y="718663"/>
                </a:lnTo>
                <a:lnTo>
                  <a:pt x="233085" y="777899"/>
                </a:lnTo>
                <a:lnTo>
                  <a:pt x="257205" y="792083"/>
                </a:lnTo>
                <a:lnTo>
                  <a:pt x="283942" y="806395"/>
                </a:lnTo>
                <a:lnTo>
                  <a:pt x="298293" y="813598"/>
                </a:lnTo>
                <a:lnTo>
                  <a:pt x="313299" y="820834"/>
                </a:lnTo>
                <a:lnTo>
                  <a:pt x="335920" y="831286"/>
                </a:lnTo>
                <a:lnTo>
                  <a:pt x="350848" y="837864"/>
                </a:lnTo>
                <a:lnTo>
                  <a:pt x="379370" y="849585"/>
                </a:lnTo>
                <a:lnTo>
                  <a:pt x="406115" y="859393"/>
                </a:lnTo>
                <a:lnTo>
                  <a:pt x="431088" y="867288"/>
                </a:lnTo>
                <a:lnTo>
                  <a:pt x="454295" y="873270"/>
                </a:lnTo>
                <a:lnTo>
                  <a:pt x="475740" y="877340"/>
                </a:lnTo>
                <a:lnTo>
                  <a:pt x="495428" y="879496"/>
                </a:lnTo>
                <a:lnTo>
                  <a:pt x="504614" y="879856"/>
                </a:lnTo>
                <a:lnTo>
                  <a:pt x="509140" y="879856"/>
                </a:lnTo>
                <a:lnTo>
                  <a:pt x="538532" y="876424"/>
                </a:lnTo>
                <a:lnTo>
                  <a:pt x="563194" y="867014"/>
                </a:lnTo>
                <a:lnTo>
                  <a:pt x="583148" y="851618"/>
                </a:lnTo>
                <a:lnTo>
                  <a:pt x="598412" y="830225"/>
                </a:lnTo>
                <a:lnTo>
                  <a:pt x="606428" y="812066"/>
                </a:lnTo>
                <a:lnTo>
                  <a:pt x="611361" y="788924"/>
                </a:lnTo>
                <a:lnTo>
                  <a:pt x="611460" y="777434"/>
                </a:lnTo>
                <a:lnTo>
                  <a:pt x="609981" y="765993"/>
                </a:lnTo>
                <a:lnTo>
                  <a:pt x="602281" y="743250"/>
                </a:lnTo>
                <a:lnTo>
                  <a:pt x="588254" y="720673"/>
                </a:lnTo>
                <a:lnTo>
                  <a:pt x="572739" y="703050"/>
                </a:lnTo>
                <a:lnTo>
                  <a:pt x="557770" y="689311"/>
                </a:lnTo>
                <a:lnTo>
                  <a:pt x="540179" y="675446"/>
                </a:lnTo>
                <a:lnTo>
                  <a:pt x="519969" y="661452"/>
                </a:lnTo>
                <a:lnTo>
                  <a:pt x="497141" y="647331"/>
                </a:lnTo>
                <a:lnTo>
                  <a:pt x="471697" y="633083"/>
                </a:lnTo>
                <a:lnTo>
                  <a:pt x="443639" y="618708"/>
                </a:lnTo>
                <a:lnTo>
                  <a:pt x="428630" y="611472"/>
                </a:lnTo>
                <a:lnTo>
                  <a:pt x="406021" y="601016"/>
                </a:lnTo>
                <a:lnTo>
                  <a:pt x="391100" y="594434"/>
                </a:lnTo>
                <a:lnTo>
                  <a:pt x="362581" y="582708"/>
                </a:lnTo>
                <a:lnTo>
                  <a:pt x="335829" y="572897"/>
                </a:lnTo>
                <a:lnTo>
                  <a:pt x="310845" y="565001"/>
                </a:lnTo>
                <a:lnTo>
                  <a:pt x="287630" y="559020"/>
                </a:lnTo>
                <a:lnTo>
                  <a:pt x="266187" y="554955"/>
                </a:lnTo>
                <a:lnTo>
                  <a:pt x="246517" y="552805"/>
                </a:lnTo>
                <a:lnTo>
                  <a:pt x="237347" y="552449"/>
                </a:lnTo>
                <a:lnTo>
                  <a:pt x="232915" y="552450"/>
                </a:lnTo>
                <a:lnTo>
                  <a:pt x="203508" y="555883"/>
                </a:lnTo>
                <a:lnTo>
                  <a:pt x="178817" y="565292"/>
                </a:lnTo>
                <a:lnTo>
                  <a:pt x="158852" y="580688"/>
                </a:lnTo>
                <a:lnTo>
                  <a:pt x="143623" y="602081"/>
                </a:lnTo>
                <a:lnTo>
                  <a:pt x="135593" y="620235"/>
                </a:lnTo>
                <a:lnTo>
                  <a:pt x="130609" y="643366"/>
                </a:lnTo>
                <a:lnTo>
                  <a:pt x="130491" y="654851"/>
                </a:lnTo>
                <a:lnTo>
                  <a:pt x="131955" y="666286"/>
                </a:lnTo>
                <a:close/>
              </a:path>
              <a:path w="869118" h="1205103">
                <a:moveTo>
                  <a:pt x="43730" y="930800"/>
                </a:moveTo>
                <a:lnTo>
                  <a:pt x="44003" y="918803"/>
                </a:lnTo>
                <a:lnTo>
                  <a:pt x="46909" y="906939"/>
                </a:lnTo>
                <a:lnTo>
                  <a:pt x="56644" y="888938"/>
                </a:lnTo>
                <a:lnTo>
                  <a:pt x="65630" y="879903"/>
                </a:lnTo>
                <a:lnTo>
                  <a:pt x="76645" y="873310"/>
                </a:lnTo>
                <a:lnTo>
                  <a:pt x="85341" y="870204"/>
                </a:lnTo>
                <a:lnTo>
                  <a:pt x="95747" y="868370"/>
                </a:lnTo>
                <a:lnTo>
                  <a:pt x="107039" y="868385"/>
                </a:lnTo>
                <a:lnTo>
                  <a:pt x="119213" y="870249"/>
                </a:lnTo>
                <a:lnTo>
                  <a:pt x="132262" y="873961"/>
                </a:lnTo>
                <a:lnTo>
                  <a:pt x="145793" y="879348"/>
                </a:lnTo>
                <a:lnTo>
                  <a:pt x="156981" y="885384"/>
                </a:lnTo>
                <a:lnTo>
                  <a:pt x="167620" y="892204"/>
                </a:lnTo>
                <a:lnTo>
                  <a:pt x="177714" y="899811"/>
                </a:lnTo>
                <a:lnTo>
                  <a:pt x="187265" y="908208"/>
                </a:lnTo>
                <a:lnTo>
                  <a:pt x="196275" y="917399"/>
                </a:lnTo>
                <a:lnTo>
                  <a:pt x="204749" y="927384"/>
                </a:lnTo>
                <a:lnTo>
                  <a:pt x="209166" y="933196"/>
                </a:lnTo>
                <a:lnTo>
                  <a:pt x="216098" y="943022"/>
                </a:lnTo>
                <a:lnTo>
                  <a:pt x="222927" y="953162"/>
                </a:lnTo>
                <a:lnTo>
                  <a:pt x="229651" y="963622"/>
                </a:lnTo>
                <a:lnTo>
                  <a:pt x="236264" y="974409"/>
                </a:lnTo>
                <a:lnTo>
                  <a:pt x="242765" y="985527"/>
                </a:lnTo>
                <a:lnTo>
                  <a:pt x="249148" y="996982"/>
                </a:lnTo>
                <a:lnTo>
                  <a:pt x="255409" y="1008781"/>
                </a:lnTo>
                <a:lnTo>
                  <a:pt x="257680" y="1013206"/>
                </a:lnTo>
                <a:lnTo>
                  <a:pt x="263324" y="1024158"/>
                </a:lnTo>
                <a:lnTo>
                  <a:pt x="269131" y="1035136"/>
                </a:lnTo>
                <a:lnTo>
                  <a:pt x="275100" y="1046143"/>
                </a:lnTo>
                <a:lnTo>
                  <a:pt x="281235" y="1057180"/>
                </a:lnTo>
                <a:lnTo>
                  <a:pt x="287536" y="1068253"/>
                </a:lnTo>
                <a:lnTo>
                  <a:pt x="294004" y="1079362"/>
                </a:lnTo>
                <a:lnTo>
                  <a:pt x="300642" y="1090511"/>
                </a:lnTo>
                <a:lnTo>
                  <a:pt x="307450" y="1101702"/>
                </a:lnTo>
                <a:lnTo>
                  <a:pt x="315189" y="1113819"/>
                </a:lnTo>
                <a:lnTo>
                  <a:pt x="322274" y="1124086"/>
                </a:lnTo>
                <a:lnTo>
                  <a:pt x="329734" y="1134176"/>
                </a:lnTo>
                <a:lnTo>
                  <a:pt x="337566" y="1144085"/>
                </a:lnTo>
                <a:lnTo>
                  <a:pt x="345772" y="1153812"/>
                </a:lnTo>
                <a:lnTo>
                  <a:pt x="354348" y="1163353"/>
                </a:lnTo>
                <a:lnTo>
                  <a:pt x="363294" y="1172707"/>
                </a:lnTo>
                <a:lnTo>
                  <a:pt x="372610" y="1181872"/>
                </a:lnTo>
                <a:lnTo>
                  <a:pt x="378838" y="1187704"/>
                </a:lnTo>
                <a:lnTo>
                  <a:pt x="416049" y="1205103"/>
                </a:lnTo>
                <a:lnTo>
                  <a:pt x="514601" y="993902"/>
                </a:lnTo>
                <a:lnTo>
                  <a:pt x="477390" y="976503"/>
                </a:lnTo>
                <a:lnTo>
                  <a:pt x="398015" y="1146810"/>
                </a:lnTo>
                <a:lnTo>
                  <a:pt x="388748" y="1136015"/>
                </a:lnTo>
                <a:lnTo>
                  <a:pt x="379905" y="1125334"/>
                </a:lnTo>
                <a:lnTo>
                  <a:pt x="371484" y="1114767"/>
                </a:lnTo>
                <a:lnTo>
                  <a:pt x="363483" y="1104315"/>
                </a:lnTo>
                <a:lnTo>
                  <a:pt x="355898" y="1093979"/>
                </a:lnTo>
                <a:lnTo>
                  <a:pt x="348729" y="1083760"/>
                </a:lnTo>
                <a:lnTo>
                  <a:pt x="341971" y="1073659"/>
                </a:lnTo>
                <a:lnTo>
                  <a:pt x="335623" y="1063677"/>
                </a:lnTo>
                <a:lnTo>
                  <a:pt x="329682" y="1053814"/>
                </a:lnTo>
                <a:lnTo>
                  <a:pt x="325625" y="1046734"/>
                </a:lnTo>
                <a:lnTo>
                  <a:pt x="318974" y="1034636"/>
                </a:lnTo>
                <a:lnTo>
                  <a:pt x="312564" y="1022777"/>
                </a:lnTo>
                <a:lnTo>
                  <a:pt x="306398" y="1011159"/>
                </a:lnTo>
                <a:lnTo>
                  <a:pt x="300477" y="999781"/>
                </a:lnTo>
                <a:lnTo>
                  <a:pt x="294802" y="988643"/>
                </a:lnTo>
                <a:lnTo>
                  <a:pt x="289376" y="977745"/>
                </a:lnTo>
                <a:lnTo>
                  <a:pt x="284200" y="967087"/>
                </a:lnTo>
                <a:lnTo>
                  <a:pt x="280413" y="959104"/>
                </a:lnTo>
                <a:lnTo>
                  <a:pt x="274468" y="947060"/>
                </a:lnTo>
                <a:lnTo>
                  <a:pt x="268306" y="935443"/>
                </a:lnTo>
                <a:lnTo>
                  <a:pt x="261924" y="924250"/>
                </a:lnTo>
                <a:lnTo>
                  <a:pt x="255319" y="913478"/>
                </a:lnTo>
                <a:lnTo>
                  <a:pt x="248488" y="903123"/>
                </a:lnTo>
                <a:lnTo>
                  <a:pt x="241429" y="893185"/>
                </a:lnTo>
                <a:lnTo>
                  <a:pt x="229843" y="878835"/>
                </a:lnTo>
                <a:lnTo>
                  <a:pt x="221252" y="870089"/>
                </a:lnTo>
                <a:lnTo>
                  <a:pt x="211842" y="861877"/>
                </a:lnTo>
                <a:lnTo>
                  <a:pt x="201612" y="854202"/>
                </a:lnTo>
                <a:lnTo>
                  <a:pt x="190563" y="847065"/>
                </a:lnTo>
                <a:lnTo>
                  <a:pt x="178695" y="840471"/>
                </a:lnTo>
                <a:lnTo>
                  <a:pt x="159102" y="831845"/>
                </a:lnTo>
                <a:lnTo>
                  <a:pt x="145806" y="827328"/>
                </a:lnTo>
                <a:lnTo>
                  <a:pt x="132960" y="824015"/>
                </a:lnTo>
                <a:lnTo>
                  <a:pt x="120567" y="821905"/>
                </a:lnTo>
                <a:lnTo>
                  <a:pt x="108630" y="820999"/>
                </a:lnTo>
                <a:lnTo>
                  <a:pt x="97150" y="821296"/>
                </a:lnTo>
                <a:lnTo>
                  <a:pt x="86133" y="822797"/>
                </a:lnTo>
                <a:lnTo>
                  <a:pt x="75579" y="825501"/>
                </a:lnTo>
                <a:lnTo>
                  <a:pt x="62915" y="830444"/>
                </a:lnTo>
                <a:lnTo>
                  <a:pt x="51928" y="836514"/>
                </a:lnTo>
                <a:lnTo>
                  <a:pt x="41841" y="843961"/>
                </a:lnTo>
                <a:lnTo>
                  <a:pt x="32653" y="852783"/>
                </a:lnTo>
                <a:lnTo>
                  <a:pt x="24365" y="862977"/>
                </a:lnTo>
                <a:lnTo>
                  <a:pt x="16976" y="874541"/>
                </a:lnTo>
                <a:lnTo>
                  <a:pt x="11935" y="884301"/>
                </a:lnTo>
                <a:lnTo>
                  <a:pt x="6680" y="896204"/>
                </a:lnTo>
                <a:lnTo>
                  <a:pt x="2940" y="908187"/>
                </a:lnTo>
                <a:lnTo>
                  <a:pt x="714" y="920249"/>
                </a:lnTo>
                <a:lnTo>
                  <a:pt x="0" y="932392"/>
                </a:lnTo>
                <a:lnTo>
                  <a:pt x="794" y="944615"/>
                </a:lnTo>
                <a:lnTo>
                  <a:pt x="3095" y="956917"/>
                </a:lnTo>
                <a:lnTo>
                  <a:pt x="6474" y="968121"/>
                </a:lnTo>
                <a:lnTo>
                  <a:pt x="10320" y="977067"/>
                </a:lnTo>
                <a:lnTo>
                  <a:pt x="15445" y="985953"/>
                </a:lnTo>
                <a:lnTo>
                  <a:pt x="21848" y="994778"/>
                </a:lnTo>
                <a:lnTo>
                  <a:pt x="29526" y="1003542"/>
                </a:lnTo>
                <a:lnTo>
                  <a:pt x="38478" y="1012242"/>
                </a:lnTo>
                <a:lnTo>
                  <a:pt x="48702" y="1020880"/>
                </a:lnTo>
                <a:lnTo>
                  <a:pt x="60197" y="1029453"/>
                </a:lnTo>
                <a:lnTo>
                  <a:pt x="72961" y="1037961"/>
                </a:lnTo>
                <a:lnTo>
                  <a:pt x="86991" y="1046403"/>
                </a:lnTo>
                <a:lnTo>
                  <a:pt x="94612" y="1050671"/>
                </a:lnTo>
                <a:lnTo>
                  <a:pt x="113789" y="1009777"/>
                </a:lnTo>
                <a:lnTo>
                  <a:pt x="99762" y="1001647"/>
                </a:lnTo>
                <a:lnTo>
                  <a:pt x="87347" y="993434"/>
                </a:lnTo>
                <a:lnTo>
                  <a:pt x="76537" y="985143"/>
                </a:lnTo>
                <a:lnTo>
                  <a:pt x="67327" y="976780"/>
                </a:lnTo>
                <a:lnTo>
                  <a:pt x="59712" y="968349"/>
                </a:lnTo>
                <a:lnTo>
                  <a:pt x="53687" y="959857"/>
                </a:lnTo>
                <a:lnTo>
                  <a:pt x="51051" y="955167"/>
                </a:lnTo>
                <a:lnTo>
                  <a:pt x="46082" y="942925"/>
                </a:lnTo>
                <a:lnTo>
                  <a:pt x="43730" y="93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00200" y="838200"/>
            <a:ext cx="5238750" cy="523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8000" y="436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0" y="436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0458" y="6197498"/>
            <a:ext cx="2035682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00200" y="838200"/>
            <a:ext cx="5238750" cy="523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8000" y="436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0" y="436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2800" y="44608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800" y="44608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200" y="4584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200" y="4584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2575" y="4216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2575" y="4216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3962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3962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0" y="3657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0" y="3657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6050" y="4851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6050" y="4851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5600" y="4660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5600" y="4660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5700" y="518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4"/>
                </a:lnTo>
                <a:lnTo>
                  <a:pt x="29083" y="152400"/>
                </a:lnTo>
                <a:lnTo>
                  <a:pt x="76200" y="116459"/>
                </a:lnTo>
                <a:lnTo>
                  <a:pt x="123316" y="152400"/>
                </a:lnTo>
                <a:lnTo>
                  <a:pt x="105283" y="94234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5700" y="518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4"/>
                </a:lnTo>
                <a:lnTo>
                  <a:pt x="123316" y="152400"/>
                </a:lnTo>
                <a:lnTo>
                  <a:pt x="76200" y="116459"/>
                </a:lnTo>
                <a:lnTo>
                  <a:pt x="29083" y="152400"/>
                </a:lnTo>
                <a:lnTo>
                  <a:pt x="47116" y="94234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46600" y="571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216"/>
                </a:moveTo>
                <a:lnTo>
                  <a:pt x="94234" y="58216"/>
                </a:lnTo>
                <a:lnTo>
                  <a:pt x="76200" y="0"/>
                </a:lnTo>
                <a:lnTo>
                  <a:pt x="58165" y="58216"/>
                </a:lnTo>
                <a:lnTo>
                  <a:pt x="0" y="58216"/>
                </a:lnTo>
                <a:lnTo>
                  <a:pt x="47116" y="94183"/>
                </a:lnTo>
                <a:lnTo>
                  <a:pt x="29083" y="152400"/>
                </a:lnTo>
                <a:lnTo>
                  <a:pt x="76200" y="116420"/>
                </a:lnTo>
                <a:lnTo>
                  <a:pt x="123316" y="152400"/>
                </a:lnTo>
                <a:lnTo>
                  <a:pt x="105283" y="94183"/>
                </a:lnTo>
                <a:lnTo>
                  <a:pt x="152400" y="5821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6600" y="571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216"/>
                </a:moveTo>
                <a:lnTo>
                  <a:pt x="58165" y="58216"/>
                </a:lnTo>
                <a:lnTo>
                  <a:pt x="76200" y="0"/>
                </a:lnTo>
                <a:lnTo>
                  <a:pt x="94234" y="58216"/>
                </a:lnTo>
                <a:lnTo>
                  <a:pt x="152400" y="58216"/>
                </a:lnTo>
                <a:lnTo>
                  <a:pt x="105283" y="94183"/>
                </a:lnTo>
                <a:lnTo>
                  <a:pt x="123316" y="152400"/>
                </a:lnTo>
                <a:lnTo>
                  <a:pt x="76200" y="116420"/>
                </a:lnTo>
                <a:lnTo>
                  <a:pt x="29083" y="152400"/>
                </a:lnTo>
                <a:lnTo>
                  <a:pt x="47116" y="94183"/>
                </a:lnTo>
                <a:lnTo>
                  <a:pt x="0" y="5821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480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480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1700" y="474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1700" y="474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3800" y="39319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3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233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3800" y="39319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3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233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41800" y="3512820"/>
            <a:ext cx="152400" cy="152399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3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233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1800" y="3512820"/>
            <a:ext cx="152400" cy="152399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3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233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0458" y="6197498"/>
            <a:ext cx="2035682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00200" y="838200"/>
            <a:ext cx="5238750" cy="523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8000" y="436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0" y="436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2800" y="44608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800" y="44608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200" y="4584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200" y="4584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2575" y="4216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2575" y="4216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3962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3962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3870" y="37795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94106" y="58165"/>
                </a:moveTo>
                <a:lnTo>
                  <a:pt x="76200" y="0"/>
                </a:lnTo>
                <a:lnTo>
                  <a:pt x="58166" y="58165"/>
                </a:lnTo>
                <a:lnTo>
                  <a:pt x="0" y="58165"/>
                </a:lnTo>
                <a:lnTo>
                  <a:pt x="47117" y="94233"/>
                </a:lnTo>
                <a:lnTo>
                  <a:pt x="29082" y="152399"/>
                </a:lnTo>
                <a:lnTo>
                  <a:pt x="76200" y="116458"/>
                </a:lnTo>
                <a:lnTo>
                  <a:pt x="123317" y="152399"/>
                </a:lnTo>
                <a:lnTo>
                  <a:pt x="105282" y="94233"/>
                </a:lnTo>
                <a:lnTo>
                  <a:pt x="152400" y="58165"/>
                </a:lnTo>
                <a:lnTo>
                  <a:pt x="94106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3870" y="37795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6" y="58165"/>
                </a:lnTo>
                <a:lnTo>
                  <a:pt x="76200" y="0"/>
                </a:lnTo>
                <a:lnTo>
                  <a:pt x="94106" y="58165"/>
                </a:lnTo>
                <a:lnTo>
                  <a:pt x="152400" y="58165"/>
                </a:lnTo>
                <a:lnTo>
                  <a:pt x="105282" y="94233"/>
                </a:lnTo>
                <a:lnTo>
                  <a:pt x="123317" y="152399"/>
                </a:lnTo>
                <a:lnTo>
                  <a:pt x="76200" y="116458"/>
                </a:lnTo>
                <a:lnTo>
                  <a:pt x="29082" y="152399"/>
                </a:lnTo>
                <a:lnTo>
                  <a:pt x="47117" y="94233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6050" y="4851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6050" y="4851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5600" y="4660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5600" y="4660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5700" y="518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4"/>
                </a:lnTo>
                <a:lnTo>
                  <a:pt x="29083" y="152400"/>
                </a:lnTo>
                <a:lnTo>
                  <a:pt x="76200" y="116459"/>
                </a:lnTo>
                <a:lnTo>
                  <a:pt x="123316" y="152400"/>
                </a:lnTo>
                <a:lnTo>
                  <a:pt x="105283" y="94234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5700" y="518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4"/>
                </a:lnTo>
                <a:lnTo>
                  <a:pt x="123316" y="152400"/>
                </a:lnTo>
                <a:lnTo>
                  <a:pt x="76200" y="116459"/>
                </a:lnTo>
                <a:lnTo>
                  <a:pt x="29083" y="152400"/>
                </a:lnTo>
                <a:lnTo>
                  <a:pt x="47116" y="94234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46600" y="571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216"/>
                </a:moveTo>
                <a:lnTo>
                  <a:pt x="94234" y="58216"/>
                </a:lnTo>
                <a:lnTo>
                  <a:pt x="76200" y="0"/>
                </a:lnTo>
                <a:lnTo>
                  <a:pt x="58165" y="58216"/>
                </a:lnTo>
                <a:lnTo>
                  <a:pt x="0" y="58216"/>
                </a:lnTo>
                <a:lnTo>
                  <a:pt x="47116" y="94183"/>
                </a:lnTo>
                <a:lnTo>
                  <a:pt x="29083" y="152400"/>
                </a:lnTo>
                <a:lnTo>
                  <a:pt x="76200" y="116420"/>
                </a:lnTo>
                <a:lnTo>
                  <a:pt x="123316" y="152400"/>
                </a:lnTo>
                <a:lnTo>
                  <a:pt x="105283" y="94183"/>
                </a:lnTo>
                <a:lnTo>
                  <a:pt x="152400" y="5821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6600" y="571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216"/>
                </a:moveTo>
                <a:lnTo>
                  <a:pt x="58165" y="58216"/>
                </a:lnTo>
                <a:lnTo>
                  <a:pt x="76200" y="0"/>
                </a:lnTo>
                <a:lnTo>
                  <a:pt x="94234" y="58216"/>
                </a:lnTo>
                <a:lnTo>
                  <a:pt x="152400" y="58216"/>
                </a:lnTo>
                <a:lnTo>
                  <a:pt x="105283" y="94183"/>
                </a:lnTo>
                <a:lnTo>
                  <a:pt x="123316" y="152400"/>
                </a:lnTo>
                <a:lnTo>
                  <a:pt x="76200" y="116420"/>
                </a:lnTo>
                <a:lnTo>
                  <a:pt x="29083" y="152400"/>
                </a:lnTo>
                <a:lnTo>
                  <a:pt x="47116" y="94183"/>
                </a:lnTo>
                <a:lnTo>
                  <a:pt x="0" y="5821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480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1600" y="480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1700" y="474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4" y="58166"/>
                </a:lnTo>
                <a:lnTo>
                  <a:pt x="76200" y="0"/>
                </a:lnTo>
                <a:lnTo>
                  <a:pt x="58165" y="58166"/>
                </a:lnTo>
                <a:lnTo>
                  <a:pt x="0" y="58166"/>
                </a:lnTo>
                <a:lnTo>
                  <a:pt x="47116" y="94233"/>
                </a:lnTo>
                <a:lnTo>
                  <a:pt x="29083" y="152400"/>
                </a:lnTo>
                <a:lnTo>
                  <a:pt x="76200" y="116458"/>
                </a:lnTo>
                <a:lnTo>
                  <a:pt x="123316" y="152400"/>
                </a:lnTo>
                <a:lnTo>
                  <a:pt x="105283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1700" y="474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5" y="58166"/>
                </a:lnTo>
                <a:lnTo>
                  <a:pt x="76200" y="0"/>
                </a:lnTo>
                <a:lnTo>
                  <a:pt x="94234" y="58166"/>
                </a:lnTo>
                <a:lnTo>
                  <a:pt x="152400" y="58166"/>
                </a:lnTo>
                <a:lnTo>
                  <a:pt x="105283" y="94233"/>
                </a:lnTo>
                <a:lnTo>
                  <a:pt x="123316" y="152400"/>
                </a:lnTo>
                <a:lnTo>
                  <a:pt x="76200" y="116458"/>
                </a:lnTo>
                <a:lnTo>
                  <a:pt x="29083" y="152400"/>
                </a:lnTo>
                <a:lnTo>
                  <a:pt x="47116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32098" y="3512820"/>
            <a:ext cx="152400" cy="152399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94106" y="58165"/>
                </a:move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3"/>
                </a:lnTo>
                <a:lnTo>
                  <a:pt x="29082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2" y="94233"/>
                </a:lnTo>
                <a:lnTo>
                  <a:pt x="152400" y="58165"/>
                </a:lnTo>
                <a:lnTo>
                  <a:pt x="94106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2098" y="3512820"/>
            <a:ext cx="152400" cy="152399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106" y="58165"/>
                </a:lnTo>
                <a:lnTo>
                  <a:pt x="152400" y="58165"/>
                </a:lnTo>
                <a:lnTo>
                  <a:pt x="105282" y="94233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2" y="152399"/>
                </a:lnTo>
                <a:lnTo>
                  <a:pt x="47116" y="94233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41800" y="38557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3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233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1800" y="38557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3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233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8716" y="2743200"/>
            <a:ext cx="152399" cy="152400"/>
          </a:xfrm>
          <a:custGeom>
            <a:avLst/>
            <a:gdLst/>
            <a:ahLst/>
            <a:cxnLst/>
            <a:rect l="l" t="t" r="r" b="b"/>
            <a:pathLst>
              <a:path w="152399" h="152400">
                <a:moveTo>
                  <a:pt x="152399" y="58165"/>
                </a:moveTo>
                <a:lnTo>
                  <a:pt x="94233" y="58165"/>
                </a:lnTo>
                <a:lnTo>
                  <a:pt x="76199" y="0"/>
                </a:lnTo>
                <a:lnTo>
                  <a:pt x="58292" y="58165"/>
                </a:lnTo>
                <a:lnTo>
                  <a:pt x="0" y="58165"/>
                </a:lnTo>
                <a:lnTo>
                  <a:pt x="47116" y="94234"/>
                </a:lnTo>
                <a:lnTo>
                  <a:pt x="29082" y="152400"/>
                </a:lnTo>
                <a:lnTo>
                  <a:pt x="76199" y="116459"/>
                </a:lnTo>
                <a:lnTo>
                  <a:pt x="123317" y="152400"/>
                </a:lnTo>
                <a:lnTo>
                  <a:pt x="105282" y="94234"/>
                </a:lnTo>
                <a:lnTo>
                  <a:pt x="152399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8716" y="2743200"/>
            <a:ext cx="152399" cy="152400"/>
          </a:xfrm>
          <a:custGeom>
            <a:avLst/>
            <a:gdLst/>
            <a:ahLst/>
            <a:cxnLst/>
            <a:rect l="l" t="t" r="r" b="b"/>
            <a:pathLst>
              <a:path w="152399" h="152400">
                <a:moveTo>
                  <a:pt x="0" y="58165"/>
                </a:moveTo>
                <a:lnTo>
                  <a:pt x="58292" y="58165"/>
                </a:lnTo>
                <a:lnTo>
                  <a:pt x="76199" y="0"/>
                </a:lnTo>
                <a:lnTo>
                  <a:pt x="94233" y="58165"/>
                </a:lnTo>
                <a:lnTo>
                  <a:pt x="152399" y="58165"/>
                </a:lnTo>
                <a:lnTo>
                  <a:pt x="105282" y="94234"/>
                </a:lnTo>
                <a:lnTo>
                  <a:pt x="123317" y="152400"/>
                </a:lnTo>
                <a:lnTo>
                  <a:pt x="76199" y="116459"/>
                </a:lnTo>
                <a:lnTo>
                  <a:pt x="29082" y="152400"/>
                </a:lnTo>
                <a:lnTo>
                  <a:pt x="47116" y="94234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4100" y="190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4"/>
                </a:lnTo>
                <a:lnTo>
                  <a:pt x="29083" y="152400"/>
                </a:lnTo>
                <a:lnTo>
                  <a:pt x="76200" y="116459"/>
                </a:lnTo>
                <a:lnTo>
                  <a:pt x="123316" y="152400"/>
                </a:lnTo>
                <a:lnTo>
                  <a:pt x="105283" y="94234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4100" y="190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4"/>
                </a:lnTo>
                <a:lnTo>
                  <a:pt x="123316" y="152400"/>
                </a:lnTo>
                <a:lnTo>
                  <a:pt x="76200" y="116459"/>
                </a:lnTo>
                <a:lnTo>
                  <a:pt x="29083" y="152400"/>
                </a:lnTo>
                <a:lnTo>
                  <a:pt x="47116" y="94234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27702" y="137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293" y="58165"/>
                </a:lnTo>
                <a:lnTo>
                  <a:pt x="0" y="58165"/>
                </a:lnTo>
                <a:lnTo>
                  <a:pt x="47117" y="94234"/>
                </a:lnTo>
                <a:lnTo>
                  <a:pt x="29083" y="152400"/>
                </a:lnTo>
                <a:lnTo>
                  <a:pt x="76200" y="116459"/>
                </a:lnTo>
                <a:lnTo>
                  <a:pt x="123317" y="152400"/>
                </a:lnTo>
                <a:lnTo>
                  <a:pt x="105283" y="94234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7702" y="137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293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4"/>
                </a:lnTo>
                <a:lnTo>
                  <a:pt x="123317" y="152400"/>
                </a:lnTo>
                <a:lnTo>
                  <a:pt x="76200" y="116459"/>
                </a:lnTo>
                <a:lnTo>
                  <a:pt x="29083" y="152400"/>
                </a:lnTo>
                <a:lnTo>
                  <a:pt x="47117" y="94234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88688" y="414604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292" y="58165"/>
                </a:lnTo>
                <a:lnTo>
                  <a:pt x="0" y="58165"/>
                </a:lnTo>
                <a:lnTo>
                  <a:pt x="47116" y="94233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233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8688" y="414604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292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3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233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34663" y="533527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292" y="58165"/>
                </a:lnTo>
                <a:lnTo>
                  <a:pt x="0" y="58165"/>
                </a:lnTo>
                <a:lnTo>
                  <a:pt x="47116" y="94106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106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34663" y="533527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292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106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106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13200" y="5791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216"/>
                </a:moveTo>
                <a:lnTo>
                  <a:pt x="94234" y="58216"/>
                </a:lnTo>
                <a:lnTo>
                  <a:pt x="76200" y="0"/>
                </a:lnTo>
                <a:lnTo>
                  <a:pt x="58165" y="58216"/>
                </a:lnTo>
                <a:lnTo>
                  <a:pt x="0" y="58216"/>
                </a:lnTo>
                <a:lnTo>
                  <a:pt x="47116" y="94183"/>
                </a:lnTo>
                <a:lnTo>
                  <a:pt x="29083" y="152400"/>
                </a:lnTo>
                <a:lnTo>
                  <a:pt x="76200" y="116420"/>
                </a:lnTo>
                <a:lnTo>
                  <a:pt x="123316" y="152400"/>
                </a:lnTo>
                <a:lnTo>
                  <a:pt x="105283" y="94183"/>
                </a:lnTo>
                <a:lnTo>
                  <a:pt x="152400" y="5821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3200" y="5791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216"/>
                </a:moveTo>
                <a:lnTo>
                  <a:pt x="58165" y="58216"/>
                </a:lnTo>
                <a:lnTo>
                  <a:pt x="76200" y="0"/>
                </a:lnTo>
                <a:lnTo>
                  <a:pt x="94234" y="58216"/>
                </a:lnTo>
                <a:lnTo>
                  <a:pt x="152400" y="58216"/>
                </a:lnTo>
                <a:lnTo>
                  <a:pt x="105283" y="94183"/>
                </a:lnTo>
                <a:lnTo>
                  <a:pt x="123316" y="152400"/>
                </a:lnTo>
                <a:lnTo>
                  <a:pt x="76200" y="116420"/>
                </a:lnTo>
                <a:lnTo>
                  <a:pt x="29083" y="152400"/>
                </a:lnTo>
                <a:lnTo>
                  <a:pt x="47116" y="94183"/>
                </a:lnTo>
                <a:lnTo>
                  <a:pt x="0" y="5821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24600" y="430974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106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106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4600" y="430974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106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106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86400" y="414604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3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233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86400" y="414604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3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233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8000" y="490347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106"/>
                </a:lnTo>
                <a:lnTo>
                  <a:pt x="29083" y="152399"/>
                </a:lnTo>
                <a:lnTo>
                  <a:pt x="76200" y="116458"/>
                </a:lnTo>
                <a:lnTo>
                  <a:pt x="123316" y="152399"/>
                </a:lnTo>
                <a:lnTo>
                  <a:pt x="105283" y="94106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18000" y="490347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106"/>
                </a:lnTo>
                <a:lnTo>
                  <a:pt x="123316" y="152399"/>
                </a:lnTo>
                <a:lnTo>
                  <a:pt x="76200" y="116458"/>
                </a:lnTo>
                <a:lnTo>
                  <a:pt x="29083" y="152399"/>
                </a:lnTo>
                <a:lnTo>
                  <a:pt x="47116" y="94106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38400" y="43846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6"/>
                </a:moveTo>
                <a:lnTo>
                  <a:pt x="94233" y="58166"/>
                </a:lnTo>
                <a:lnTo>
                  <a:pt x="76200" y="0"/>
                </a:lnTo>
                <a:lnTo>
                  <a:pt x="58166" y="58166"/>
                </a:lnTo>
                <a:lnTo>
                  <a:pt x="0" y="58166"/>
                </a:lnTo>
                <a:lnTo>
                  <a:pt x="47117" y="94233"/>
                </a:lnTo>
                <a:lnTo>
                  <a:pt x="29082" y="152400"/>
                </a:lnTo>
                <a:lnTo>
                  <a:pt x="76200" y="116458"/>
                </a:lnTo>
                <a:lnTo>
                  <a:pt x="123317" y="152400"/>
                </a:lnTo>
                <a:lnTo>
                  <a:pt x="105282" y="94233"/>
                </a:lnTo>
                <a:lnTo>
                  <a:pt x="152400" y="5816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8400" y="43846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6"/>
                </a:moveTo>
                <a:lnTo>
                  <a:pt x="58166" y="58166"/>
                </a:lnTo>
                <a:lnTo>
                  <a:pt x="76200" y="0"/>
                </a:lnTo>
                <a:lnTo>
                  <a:pt x="94233" y="58166"/>
                </a:lnTo>
                <a:lnTo>
                  <a:pt x="152400" y="58166"/>
                </a:lnTo>
                <a:lnTo>
                  <a:pt x="105282" y="94233"/>
                </a:lnTo>
                <a:lnTo>
                  <a:pt x="123317" y="152400"/>
                </a:lnTo>
                <a:lnTo>
                  <a:pt x="76200" y="116458"/>
                </a:lnTo>
                <a:lnTo>
                  <a:pt x="29082" y="152400"/>
                </a:lnTo>
                <a:lnTo>
                  <a:pt x="47117" y="94233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31205" y="2286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94107" y="58165"/>
                </a:moveTo>
                <a:lnTo>
                  <a:pt x="76200" y="0"/>
                </a:lnTo>
                <a:lnTo>
                  <a:pt x="58166" y="58165"/>
                </a:lnTo>
                <a:lnTo>
                  <a:pt x="0" y="58165"/>
                </a:lnTo>
                <a:lnTo>
                  <a:pt x="47117" y="94234"/>
                </a:lnTo>
                <a:lnTo>
                  <a:pt x="29083" y="152400"/>
                </a:lnTo>
                <a:lnTo>
                  <a:pt x="76200" y="116459"/>
                </a:lnTo>
                <a:lnTo>
                  <a:pt x="123317" y="152400"/>
                </a:lnTo>
                <a:lnTo>
                  <a:pt x="105283" y="94234"/>
                </a:lnTo>
                <a:lnTo>
                  <a:pt x="152400" y="58165"/>
                </a:lnTo>
                <a:lnTo>
                  <a:pt x="94107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1205" y="2286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6" y="58165"/>
                </a:lnTo>
                <a:lnTo>
                  <a:pt x="76200" y="0"/>
                </a:lnTo>
                <a:lnTo>
                  <a:pt x="94107" y="58165"/>
                </a:lnTo>
                <a:lnTo>
                  <a:pt x="152400" y="58165"/>
                </a:lnTo>
                <a:lnTo>
                  <a:pt x="105283" y="94234"/>
                </a:lnTo>
                <a:lnTo>
                  <a:pt x="123317" y="152400"/>
                </a:lnTo>
                <a:lnTo>
                  <a:pt x="76200" y="116459"/>
                </a:lnTo>
                <a:lnTo>
                  <a:pt x="29083" y="152400"/>
                </a:lnTo>
                <a:lnTo>
                  <a:pt x="47117" y="94234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38600" y="182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58165"/>
                </a:moveTo>
                <a:lnTo>
                  <a:pt x="94234" y="58165"/>
                </a:lnTo>
                <a:lnTo>
                  <a:pt x="76200" y="0"/>
                </a:lnTo>
                <a:lnTo>
                  <a:pt x="58165" y="58165"/>
                </a:lnTo>
                <a:lnTo>
                  <a:pt x="0" y="58165"/>
                </a:lnTo>
                <a:lnTo>
                  <a:pt x="47116" y="94234"/>
                </a:lnTo>
                <a:lnTo>
                  <a:pt x="29083" y="152400"/>
                </a:lnTo>
                <a:lnTo>
                  <a:pt x="76200" y="116459"/>
                </a:lnTo>
                <a:lnTo>
                  <a:pt x="123316" y="152400"/>
                </a:lnTo>
                <a:lnTo>
                  <a:pt x="105283" y="94234"/>
                </a:lnTo>
                <a:lnTo>
                  <a:pt x="152400" y="58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8600" y="182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58165"/>
                </a:moveTo>
                <a:lnTo>
                  <a:pt x="58165" y="58165"/>
                </a:lnTo>
                <a:lnTo>
                  <a:pt x="76200" y="0"/>
                </a:lnTo>
                <a:lnTo>
                  <a:pt x="94234" y="58165"/>
                </a:lnTo>
                <a:lnTo>
                  <a:pt x="152400" y="58165"/>
                </a:lnTo>
                <a:lnTo>
                  <a:pt x="105283" y="94234"/>
                </a:lnTo>
                <a:lnTo>
                  <a:pt x="123316" y="152400"/>
                </a:lnTo>
                <a:lnTo>
                  <a:pt x="76200" y="116459"/>
                </a:lnTo>
                <a:lnTo>
                  <a:pt x="29083" y="152400"/>
                </a:lnTo>
                <a:lnTo>
                  <a:pt x="47116" y="94234"/>
                </a:lnTo>
                <a:lnTo>
                  <a:pt x="0" y="5816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909561" y="6197498"/>
            <a:ext cx="2321686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511</TotalTime>
  <Words>317</Words>
  <Application>Microsoft Office PowerPoint</Application>
  <PresentationFormat>On-screen Show (4:3)</PresentationFormat>
  <Paragraphs>124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Ryan Izell</cp:lastModifiedBy>
  <cp:revision>41</cp:revision>
  <cp:lastPrinted>2014-07-18T01:12:11Z</cp:lastPrinted>
  <dcterms:modified xsi:type="dcterms:W3CDTF">2014-07-23T01:32:07Z</dcterms:modified>
</cp:coreProperties>
</file>